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3"/>
  </p:notesMasterIdLst>
  <p:sldIdLst>
    <p:sldId id="256" r:id="rId2"/>
    <p:sldId id="257" r:id="rId3"/>
    <p:sldId id="267" r:id="rId4"/>
    <p:sldId id="258" r:id="rId5"/>
    <p:sldId id="259" r:id="rId6"/>
    <p:sldId id="260" r:id="rId7"/>
    <p:sldId id="262" r:id="rId8"/>
    <p:sldId id="263" r:id="rId9"/>
    <p:sldId id="264" r:id="rId10"/>
    <p:sldId id="265" r:id="rId11"/>
    <p:sldId id="266" r:id="rId12"/>
  </p:sldIdLst>
  <p:sldSz cx="9144000" cy="5143500" type="screen16x9"/>
  <p:notesSz cx="6858000" cy="9144000"/>
  <p:embeddedFontLst>
    <p:embeddedFont>
      <p:font typeface="DM Sans" pitchFamily="2"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94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 name="Google Shape;64;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 name="Google Shape;7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 name="Google Shape;8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 name="Google Shape;8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 name="Google Shape;9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 name="Google Shape;11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 name="Google Shape;120;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8" name="Google Shape;128;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 name="Google Shape;134;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4" name="Google Shape;14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parx Reader Content Page">
  <p:cSld name="TITLE_3_1_1_2_1">
    <p:spTree>
      <p:nvGrpSpPr>
        <p:cNvPr id="1" name="Shape 9"/>
        <p:cNvGrpSpPr/>
        <p:nvPr/>
      </p:nvGrpSpPr>
      <p:grpSpPr>
        <a:xfrm>
          <a:off x="0" y="0"/>
          <a:ext cx="0" cy="0"/>
          <a:chOff x="0" y="0"/>
          <a:chExt cx="0" cy="0"/>
        </a:xfrm>
      </p:grpSpPr>
      <p:sp>
        <p:nvSpPr>
          <p:cNvPr id="10" name="Google Shape;10;p2"/>
          <p:cNvSpPr/>
          <p:nvPr/>
        </p:nvSpPr>
        <p:spPr>
          <a:xfrm>
            <a:off x="0" y="0"/>
            <a:ext cx="9144000" cy="5143500"/>
          </a:xfrm>
          <a:prstGeom prst="rect">
            <a:avLst/>
          </a:prstGeom>
          <a:solidFill>
            <a:srgbClr val="464AC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 name="Google Shape;11;p2"/>
          <p:cNvPicPr preferRelativeResize="0"/>
          <p:nvPr/>
        </p:nvPicPr>
        <p:blipFill rotWithShape="1">
          <a:blip r:embed="rId2">
            <a:alphaModFix/>
          </a:blip>
          <a:srcRect l="29293"/>
          <a:stretch/>
        </p:blipFill>
        <p:spPr>
          <a:xfrm>
            <a:off x="-4" y="0"/>
            <a:ext cx="5408024" cy="4200525"/>
          </a:xfrm>
          <a:prstGeom prst="rect">
            <a:avLst/>
          </a:prstGeom>
          <a:noFill/>
          <a:ln>
            <a:noFill/>
          </a:ln>
        </p:spPr>
      </p:pic>
      <p:pic>
        <p:nvPicPr>
          <p:cNvPr id="12" name="Google Shape;12;p2"/>
          <p:cNvPicPr preferRelativeResize="0"/>
          <p:nvPr/>
        </p:nvPicPr>
        <p:blipFill rotWithShape="1">
          <a:blip r:embed="rId3">
            <a:alphaModFix/>
          </a:blip>
          <a:srcRect/>
          <a:stretch/>
        </p:blipFill>
        <p:spPr>
          <a:xfrm>
            <a:off x="3802224" y="0"/>
            <a:ext cx="5341775" cy="5143500"/>
          </a:xfrm>
          <a:prstGeom prst="rect">
            <a:avLst/>
          </a:prstGeom>
          <a:noFill/>
          <a:ln>
            <a:noFill/>
          </a:ln>
        </p:spPr>
      </p:pic>
      <p:pic>
        <p:nvPicPr>
          <p:cNvPr id="13" name="Google Shape;13;p2"/>
          <p:cNvPicPr preferRelativeResize="0"/>
          <p:nvPr/>
        </p:nvPicPr>
        <p:blipFill rotWithShape="1">
          <a:blip r:embed="rId4">
            <a:alphaModFix/>
          </a:blip>
          <a:srcRect l="61878"/>
          <a:stretch/>
        </p:blipFill>
        <p:spPr>
          <a:xfrm>
            <a:off x="-4" y="0"/>
            <a:ext cx="381925" cy="518900"/>
          </a:xfrm>
          <a:prstGeom prst="rect">
            <a:avLst/>
          </a:prstGeom>
          <a:noFill/>
          <a:ln>
            <a:noFill/>
          </a:ln>
        </p:spPr>
      </p:pic>
      <p:sp>
        <p:nvSpPr>
          <p:cNvPr id="14" name="Google Shape;14;p2"/>
          <p:cNvSpPr/>
          <p:nvPr/>
        </p:nvSpPr>
        <p:spPr>
          <a:xfrm>
            <a:off x="0" y="-6625"/>
            <a:ext cx="9144000" cy="658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
        <p:nvSpPr>
          <p:cNvPr id="15" name="Google Shape;15;p2"/>
          <p:cNvSpPr txBox="1">
            <a:spLocks noGrp="1"/>
          </p:cNvSpPr>
          <p:nvPr>
            <p:ph type="body" idx="1"/>
          </p:nvPr>
        </p:nvSpPr>
        <p:spPr>
          <a:xfrm>
            <a:off x="481200" y="905150"/>
            <a:ext cx="8181600" cy="3416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Clr>
                <a:schemeClr val="lt2"/>
              </a:buClr>
              <a:buSzPts val="1200"/>
              <a:buFont typeface="DM Sans"/>
              <a:buChar char="●"/>
              <a:defRPr sz="1200">
                <a:solidFill>
                  <a:schemeClr val="lt2"/>
                </a:solidFill>
                <a:latin typeface="DM Sans"/>
                <a:ea typeface="DM Sans"/>
                <a:cs typeface="DM Sans"/>
                <a:sym typeface="DM Sans"/>
              </a:defRPr>
            </a:lvl1pPr>
            <a:lvl2pPr marL="914400" lvl="1" indent="-304800" algn="l">
              <a:lnSpc>
                <a:spcPct val="115000"/>
              </a:lnSpc>
              <a:spcBef>
                <a:spcPts val="0"/>
              </a:spcBef>
              <a:spcAft>
                <a:spcPts val="0"/>
              </a:spcAft>
              <a:buClr>
                <a:schemeClr val="lt2"/>
              </a:buClr>
              <a:buSzPts val="1200"/>
              <a:buFont typeface="DM Sans"/>
              <a:buChar char="○"/>
              <a:defRPr sz="1200">
                <a:solidFill>
                  <a:schemeClr val="lt2"/>
                </a:solidFill>
                <a:latin typeface="DM Sans"/>
                <a:ea typeface="DM Sans"/>
                <a:cs typeface="DM Sans"/>
                <a:sym typeface="DM Sans"/>
              </a:defRPr>
            </a:lvl2pPr>
            <a:lvl3pPr marL="1371600" lvl="2" indent="-304800" algn="l">
              <a:lnSpc>
                <a:spcPct val="115000"/>
              </a:lnSpc>
              <a:spcBef>
                <a:spcPts val="0"/>
              </a:spcBef>
              <a:spcAft>
                <a:spcPts val="0"/>
              </a:spcAft>
              <a:buClr>
                <a:schemeClr val="lt2"/>
              </a:buClr>
              <a:buSzPts val="1200"/>
              <a:buFont typeface="DM Sans"/>
              <a:buChar char="○"/>
              <a:defRPr sz="1200">
                <a:solidFill>
                  <a:schemeClr val="lt2"/>
                </a:solidFill>
                <a:latin typeface="DM Sans"/>
                <a:ea typeface="DM Sans"/>
                <a:cs typeface="DM Sans"/>
                <a:sym typeface="DM Sans"/>
              </a:defRPr>
            </a:lvl3pPr>
            <a:lvl4pPr marL="1828800" lvl="3" indent="-304800" algn="l">
              <a:lnSpc>
                <a:spcPct val="115000"/>
              </a:lnSpc>
              <a:spcBef>
                <a:spcPts val="0"/>
              </a:spcBef>
              <a:spcAft>
                <a:spcPts val="0"/>
              </a:spcAft>
              <a:buClr>
                <a:schemeClr val="lt2"/>
              </a:buClr>
              <a:buSzPts val="1200"/>
              <a:buFont typeface="DM Sans"/>
              <a:buChar char="○"/>
              <a:defRPr sz="1200">
                <a:solidFill>
                  <a:schemeClr val="lt2"/>
                </a:solidFill>
                <a:latin typeface="DM Sans"/>
                <a:ea typeface="DM Sans"/>
                <a:cs typeface="DM Sans"/>
                <a:sym typeface="DM Sans"/>
              </a:defRPr>
            </a:lvl4pPr>
            <a:lvl5pPr marL="2286000" lvl="4" indent="-304800" algn="l">
              <a:lnSpc>
                <a:spcPct val="115000"/>
              </a:lnSpc>
              <a:spcBef>
                <a:spcPts val="0"/>
              </a:spcBef>
              <a:spcAft>
                <a:spcPts val="0"/>
              </a:spcAft>
              <a:buClr>
                <a:schemeClr val="lt2"/>
              </a:buClr>
              <a:buSzPts val="1200"/>
              <a:buFont typeface="DM Sans"/>
              <a:buChar char="○"/>
              <a:defRPr sz="1200">
                <a:solidFill>
                  <a:schemeClr val="lt2"/>
                </a:solidFill>
                <a:latin typeface="DM Sans"/>
                <a:ea typeface="DM Sans"/>
                <a:cs typeface="DM Sans"/>
                <a:sym typeface="DM Sans"/>
              </a:defRPr>
            </a:lvl5pPr>
            <a:lvl6pPr marL="2743200" lvl="5" indent="-304800" algn="l">
              <a:lnSpc>
                <a:spcPct val="115000"/>
              </a:lnSpc>
              <a:spcBef>
                <a:spcPts val="0"/>
              </a:spcBef>
              <a:spcAft>
                <a:spcPts val="0"/>
              </a:spcAft>
              <a:buClr>
                <a:schemeClr val="lt2"/>
              </a:buClr>
              <a:buSzPts val="1200"/>
              <a:buFont typeface="DM Sans"/>
              <a:buChar char="○"/>
              <a:defRPr sz="1200">
                <a:solidFill>
                  <a:schemeClr val="lt2"/>
                </a:solidFill>
                <a:latin typeface="DM Sans"/>
                <a:ea typeface="DM Sans"/>
                <a:cs typeface="DM Sans"/>
                <a:sym typeface="DM Sans"/>
              </a:defRPr>
            </a:lvl6pPr>
            <a:lvl7pPr marL="3200400" lvl="6" indent="-304800" algn="l">
              <a:lnSpc>
                <a:spcPct val="115000"/>
              </a:lnSpc>
              <a:spcBef>
                <a:spcPts val="0"/>
              </a:spcBef>
              <a:spcAft>
                <a:spcPts val="0"/>
              </a:spcAft>
              <a:buClr>
                <a:schemeClr val="lt2"/>
              </a:buClr>
              <a:buSzPts val="1200"/>
              <a:buFont typeface="DM Sans"/>
              <a:buChar char="○"/>
              <a:defRPr sz="1200">
                <a:solidFill>
                  <a:schemeClr val="lt2"/>
                </a:solidFill>
                <a:latin typeface="DM Sans"/>
                <a:ea typeface="DM Sans"/>
                <a:cs typeface="DM Sans"/>
                <a:sym typeface="DM Sans"/>
              </a:defRPr>
            </a:lvl7pPr>
            <a:lvl8pPr marL="3657600" lvl="7" indent="-304800" algn="l">
              <a:lnSpc>
                <a:spcPct val="115000"/>
              </a:lnSpc>
              <a:spcBef>
                <a:spcPts val="0"/>
              </a:spcBef>
              <a:spcAft>
                <a:spcPts val="0"/>
              </a:spcAft>
              <a:buClr>
                <a:schemeClr val="lt2"/>
              </a:buClr>
              <a:buSzPts val="1200"/>
              <a:buFont typeface="DM Sans"/>
              <a:buChar char="○"/>
              <a:defRPr sz="1200">
                <a:solidFill>
                  <a:schemeClr val="lt2"/>
                </a:solidFill>
                <a:latin typeface="DM Sans"/>
                <a:ea typeface="DM Sans"/>
                <a:cs typeface="DM Sans"/>
                <a:sym typeface="DM Sans"/>
              </a:defRPr>
            </a:lvl8pPr>
            <a:lvl9pPr marL="4114800" lvl="8" indent="-304800" algn="l">
              <a:lnSpc>
                <a:spcPct val="115000"/>
              </a:lnSpc>
              <a:spcBef>
                <a:spcPts val="0"/>
              </a:spcBef>
              <a:spcAft>
                <a:spcPts val="0"/>
              </a:spcAft>
              <a:buClr>
                <a:schemeClr val="lt2"/>
              </a:buClr>
              <a:buSzPts val="1200"/>
              <a:buFont typeface="DM Sans"/>
              <a:buChar char="○"/>
              <a:defRPr sz="1200">
                <a:solidFill>
                  <a:schemeClr val="lt2"/>
                </a:solidFill>
                <a:latin typeface="DM Sans"/>
                <a:ea typeface="DM Sans"/>
                <a:cs typeface="DM Sans"/>
                <a:sym typeface="DM Sans"/>
              </a:defRPr>
            </a:lvl9pPr>
          </a:lstStyle>
          <a:p>
            <a:endParaRPr/>
          </a:p>
        </p:txBody>
      </p:sp>
      <p:sp>
        <p:nvSpPr>
          <p:cNvPr id="16" name="Google Shape;16;p2"/>
          <p:cNvSpPr txBox="1">
            <a:spLocks noGrp="1"/>
          </p:cNvSpPr>
          <p:nvPr>
            <p:ph type="title"/>
          </p:nvPr>
        </p:nvSpPr>
        <p:spPr>
          <a:xfrm>
            <a:off x="481275" y="64683"/>
            <a:ext cx="8181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accent5"/>
              </a:buClr>
              <a:buSzPts val="2000"/>
              <a:buFont typeface="DM Sans"/>
              <a:buNone/>
              <a:defRPr sz="2000" b="1">
                <a:solidFill>
                  <a:schemeClr val="accent5"/>
                </a:solidFill>
                <a:latin typeface="DM Sans"/>
                <a:ea typeface="DM Sans"/>
                <a:cs typeface="DM Sans"/>
                <a:sym typeface="DM Sans"/>
              </a:defRPr>
            </a:lvl1pPr>
            <a:lvl2pPr lvl="1" algn="l">
              <a:lnSpc>
                <a:spcPct val="100000"/>
              </a:lnSpc>
              <a:spcBef>
                <a:spcPts val="0"/>
              </a:spcBef>
              <a:spcAft>
                <a:spcPts val="0"/>
              </a:spcAft>
              <a:buClr>
                <a:schemeClr val="accent5"/>
              </a:buClr>
              <a:buSzPts val="2000"/>
              <a:buFont typeface="DM Sans"/>
              <a:buNone/>
              <a:defRPr sz="2000" b="1">
                <a:solidFill>
                  <a:schemeClr val="accent5"/>
                </a:solidFill>
                <a:latin typeface="DM Sans"/>
                <a:ea typeface="DM Sans"/>
                <a:cs typeface="DM Sans"/>
                <a:sym typeface="DM Sans"/>
              </a:defRPr>
            </a:lvl2pPr>
            <a:lvl3pPr lvl="2" algn="l">
              <a:lnSpc>
                <a:spcPct val="100000"/>
              </a:lnSpc>
              <a:spcBef>
                <a:spcPts val="0"/>
              </a:spcBef>
              <a:spcAft>
                <a:spcPts val="0"/>
              </a:spcAft>
              <a:buClr>
                <a:schemeClr val="accent5"/>
              </a:buClr>
              <a:buSzPts val="2000"/>
              <a:buFont typeface="DM Sans"/>
              <a:buNone/>
              <a:defRPr sz="2000" b="1">
                <a:solidFill>
                  <a:schemeClr val="accent5"/>
                </a:solidFill>
                <a:latin typeface="DM Sans"/>
                <a:ea typeface="DM Sans"/>
                <a:cs typeface="DM Sans"/>
                <a:sym typeface="DM Sans"/>
              </a:defRPr>
            </a:lvl3pPr>
            <a:lvl4pPr lvl="3" algn="l">
              <a:lnSpc>
                <a:spcPct val="100000"/>
              </a:lnSpc>
              <a:spcBef>
                <a:spcPts val="0"/>
              </a:spcBef>
              <a:spcAft>
                <a:spcPts val="0"/>
              </a:spcAft>
              <a:buClr>
                <a:schemeClr val="accent5"/>
              </a:buClr>
              <a:buSzPts val="2000"/>
              <a:buFont typeface="DM Sans"/>
              <a:buNone/>
              <a:defRPr sz="2000" b="1">
                <a:solidFill>
                  <a:schemeClr val="accent5"/>
                </a:solidFill>
                <a:latin typeface="DM Sans"/>
                <a:ea typeface="DM Sans"/>
                <a:cs typeface="DM Sans"/>
                <a:sym typeface="DM Sans"/>
              </a:defRPr>
            </a:lvl4pPr>
            <a:lvl5pPr lvl="4" algn="l">
              <a:lnSpc>
                <a:spcPct val="100000"/>
              </a:lnSpc>
              <a:spcBef>
                <a:spcPts val="0"/>
              </a:spcBef>
              <a:spcAft>
                <a:spcPts val="0"/>
              </a:spcAft>
              <a:buClr>
                <a:schemeClr val="accent5"/>
              </a:buClr>
              <a:buSzPts val="2000"/>
              <a:buFont typeface="DM Sans"/>
              <a:buNone/>
              <a:defRPr sz="2000" b="1">
                <a:solidFill>
                  <a:schemeClr val="accent5"/>
                </a:solidFill>
                <a:latin typeface="DM Sans"/>
                <a:ea typeface="DM Sans"/>
                <a:cs typeface="DM Sans"/>
                <a:sym typeface="DM Sans"/>
              </a:defRPr>
            </a:lvl5pPr>
            <a:lvl6pPr lvl="5" algn="l">
              <a:lnSpc>
                <a:spcPct val="100000"/>
              </a:lnSpc>
              <a:spcBef>
                <a:spcPts val="0"/>
              </a:spcBef>
              <a:spcAft>
                <a:spcPts val="0"/>
              </a:spcAft>
              <a:buClr>
                <a:schemeClr val="accent5"/>
              </a:buClr>
              <a:buSzPts val="2000"/>
              <a:buFont typeface="DM Sans"/>
              <a:buNone/>
              <a:defRPr sz="2000" b="1">
                <a:solidFill>
                  <a:schemeClr val="accent5"/>
                </a:solidFill>
                <a:latin typeface="DM Sans"/>
                <a:ea typeface="DM Sans"/>
                <a:cs typeface="DM Sans"/>
                <a:sym typeface="DM Sans"/>
              </a:defRPr>
            </a:lvl6pPr>
            <a:lvl7pPr lvl="6" algn="l">
              <a:lnSpc>
                <a:spcPct val="100000"/>
              </a:lnSpc>
              <a:spcBef>
                <a:spcPts val="0"/>
              </a:spcBef>
              <a:spcAft>
                <a:spcPts val="0"/>
              </a:spcAft>
              <a:buClr>
                <a:schemeClr val="accent5"/>
              </a:buClr>
              <a:buSzPts val="2000"/>
              <a:buFont typeface="DM Sans"/>
              <a:buNone/>
              <a:defRPr sz="2000" b="1">
                <a:solidFill>
                  <a:schemeClr val="accent5"/>
                </a:solidFill>
                <a:latin typeface="DM Sans"/>
                <a:ea typeface="DM Sans"/>
                <a:cs typeface="DM Sans"/>
                <a:sym typeface="DM Sans"/>
              </a:defRPr>
            </a:lvl7pPr>
            <a:lvl8pPr lvl="7" algn="l">
              <a:lnSpc>
                <a:spcPct val="100000"/>
              </a:lnSpc>
              <a:spcBef>
                <a:spcPts val="0"/>
              </a:spcBef>
              <a:spcAft>
                <a:spcPts val="0"/>
              </a:spcAft>
              <a:buClr>
                <a:schemeClr val="accent5"/>
              </a:buClr>
              <a:buSzPts val="2000"/>
              <a:buFont typeface="DM Sans"/>
              <a:buNone/>
              <a:defRPr sz="2000" b="1">
                <a:solidFill>
                  <a:schemeClr val="accent5"/>
                </a:solidFill>
                <a:latin typeface="DM Sans"/>
                <a:ea typeface="DM Sans"/>
                <a:cs typeface="DM Sans"/>
                <a:sym typeface="DM Sans"/>
              </a:defRPr>
            </a:lvl8pPr>
            <a:lvl9pPr lvl="8" algn="l">
              <a:lnSpc>
                <a:spcPct val="100000"/>
              </a:lnSpc>
              <a:spcBef>
                <a:spcPts val="0"/>
              </a:spcBef>
              <a:spcAft>
                <a:spcPts val="0"/>
              </a:spcAft>
              <a:buClr>
                <a:schemeClr val="accent5"/>
              </a:buClr>
              <a:buSzPts val="2000"/>
              <a:buFont typeface="DM Sans"/>
              <a:buNone/>
              <a:defRPr sz="2000" b="1">
                <a:solidFill>
                  <a:schemeClr val="accent5"/>
                </a:solidFill>
                <a:latin typeface="DM Sans"/>
                <a:ea typeface="DM Sans"/>
                <a:cs typeface="DM Sans"/>
                <a:sym typeface="DM Sans"/>
              </a:defRPr>
            </a:lvl9pPr>
          </a:lstStyle>
          <a:p>
            <a:endParaRPr/>
          </a:p>
        </p:txBody>
      </p:sp>
      <p:pic>
        <p:nvPicPr>
          <p:cNvPr id="17" name="Google Shape;17;p2"/>
          <p:cNvPicPr preferRelativeResize="0"/>
          <p:nvPr/>
        </p:nvPicPr>
        <p:blipFill rotWithShape="1">
          <a:blip r:embed="rId5">
            <a:alphaModFix/>
          </a:blip>
          <a:srcRect/>
          <a:stretch/>
        </p:blipFill>
        <p:spPr>
          <a:xfrm>
            <a:off x="212014" y="215524"/>
            <a:ext cx="185700" cy="185700"/>
          </a:xfrm>
          <a:prstGeom prst="rect">
            <a:avLst/>
          </a:prstGeom>
          <a:noFill/>
          <a:ln>
            <a:noFill/>
          </a:ln>
        </p:spPr>
      </p:pic>
      <p:sp>
        <p:nvSpPr>
          <p:cNvPr id="18" name="Google Shape;18;p2"/>
          <p:cNvSpPr txBox="1"/>
          <p:nvPr/>
        </p:nvSpPr>
        <p:spPr>
          <a:xfrm>
            <a:off x="481273" y="4718052"/>
            <a:ext cx="1712100" cy="308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800" b="0" i="0" u="none" strike="noStrike" cap="none">
                <a:solidFill>
                  <a:srgbClr val="F7F7FC"/>
                </a:solidFill>
                <a:latin typeface="DM Sans"/>
                <a:ea typeface="DM Sans"/>
                <a:cs typeface="DM Sans"/>
                <a:sym typeface="DM Sans"/>
              </a:rPr>
              <a:t>www.sparxreader.com</a:t>
            </a:r>
            <a:endParaRPr sz="800" b="0" i="0" u="none" strike="noStrike" cap="none">
              <a:solidFill>
                <a:srgbClr val="F7F7FC"/>
              </a:solidFill>
              <a:latin typeface="DM Sans"/>
              <a:ea typeface="DM Sans"/>
              <a:cs typeface="DM Sans"/>
              <a:sym typeface="DM Sans"/>
            </a:endParaRPr>
          </a:p>
          <a:p>
            <a:pPr marL="0" marR="0" lvl="0" indent="0" algn="l" rtl="0">
              <a:lnSpc>
                <a:spcPct val="100000"/>
              </a:lnSpc>
              <a:spcBef>
                <a:spcPts val="0"/>
              </a:spcBef>
              <a:spcAft>
                <a:spcPts val="0"/>
              </a:spcAft>
              <a:buClr>
                <a:srgbClr val="000000"/>
              </a:buClr>
              <a:buSzPts val="1100"/>
              <a:buFont typeface="Arial"/>
              <a:buNone/>
            </a:pPr>
            <a:endParaRPr sz="800" b="0" i="0" u="none" strike="noStrike" cap="none">
              <a:solidFill>
                <a:srgbClr val="F7F7FC"/>
              </a:solidFill>
              <a:latin typeface="DM Sans"/>
              <a:ea typeface="DM Sans"/>
              <a:cs typeface="DM Sans"/>
              <a:sym typeface="DM Sans"/>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F7F7FC"/>
              </a:solidFill>
              <a:latin typeface="DM Sans"/>
              <a:ea typeface="DM Sans"/>
              <a:cs typeface="DM Sans"/>
              <a:sym typeface="DM Sans"/>
            </a:endParaRPr>
          </a:p>
        </p:txBody>
      </p:sp>
      <p:sp>
        <p:nvSpPr>
          <p:cNvPr id="19" name="Google Shape;19;p2"/>
          <p:cNvSpPr txBox="1"/>
          <p:nvPr/>
        </p:nvSpPr>
        <p:spPr>
          <a:xfrm>
            <a:off x="7527824" y="4718060"/>
            <a:ext cx="1134900" cy="3081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800"/>
              <a:buFont typeface="Arial"/>
              <a:buNone/>
            </a:pPr>
            <a:r>
              <a:rPr lang="en-GB" sz="800" b="0" i="0" u="none" strike="noStrike" cap="none">
                <a:solidFill>
                  <a:srgbClr val="F7F7FC"/>
                </a:solidFill>
                <a:latin typeface="DM Sans"/>
                <a:ea typeface="DM Sans"/>
                <a:cs typeface="DM Sans"/>
                <a:sym typeface="DM Sans"/>
              </a:rPr>
              <a:t>© Sparx Limited</a:t>
            </a:r>
            <a:endParaRPr sz="800" b="0" i="0" u="none" strike="noStrike" cap="none">
              <a:solidFill>
                <a:srgbClr val="F7F7FC"/>
              </a:solidFill>
              <a:latin typeface="DM Sans"/>
              <a:ea typeface="DM Sans"/>
              <a:cs typeface="DM Sans"/>
              <a:sym typeface="DM Sans"/>
            </a:endParaRPr>
          </a:p>
        </p:txBody>
      </p:sp>
      <p:pic>
        <p:nvPicPr>
          <p:cNvPr id="20" name="Google Shape;20;p2"/>
          <p:cNvPicPr preferRelativeResize="0"/>
          <p:nvPr/>
        </p:nvPicPr>
        <p:blipFill rotWithShape="1">
          <a:blip r:embed="rId6">
            <a:alphaModFix/>
          </a:blip>
          <a:srcRect/>
          <a:stretch/>
        </p:blipFill>
        <p:spPr>
          <a:xfrm>
            <a:off x="4053645" y="4791838"/>
            <a:ext cx="1036860" cy="160525"/>
          </a:xfrm>
          <a:prstGeom prst="rect">
            <a:avLst/>
          </a:prstGeom>
          <a:noFill/>
          <a:ln>
            <a:noFill/>
          </a:ln>
        </p:spPr>
      </p:pic>
      <p:pic>
        <p:nvPicPr>
          <p:cNvPr id="3" name="Picture 2">
            <a:extLst>
              <a:ext uri="{FF2B5EF4-FFF2-40B4-BE49-F238E27FC236}">
                <a16:creationId xmlns:a16="http://schemas.microsoft.com/office/drawing/2014/main" id="{4955DD72-351B-6ECB-9AF0-50548EDFD609}"/>
              </a:ext>
            </a:extLst>
          </p:cNvPr>
          <p:cNvPicPr>
            <a:picLocks noChangeAspect="1"/>
          </p:cNvPicPr>
          <p:nvPr userDrawn="1"/>
        </p:nvPicPr>
        <p:blipFill>
          <a:blip r:embed="rId7">
            <a:lum bright="70000" contrast="-70000"/>
          </a:blip>
          <a:stretch>
            <a:fillRect/>
          </a:stretch>
        </p:blipFill>
        <p:spPr>
          <a:xfrm>
            <a:off x="6921018" y="121345"/>
            <a:ext cx="2056928" cy="691041"/>
          </a:xfrm>
          <a:prstGeom prst="rect">
            <a:avLst/>
          </a:prstGeom>
        </p:spPr>
      </p:pic>
      <p:sp>
        <p:nvSpPr>
          <p:cNvPr id="4" name="Rectangle 3">
            <a:extLst>
              <a:ext uri="{FF2B5EF4-FFF2-40B4-BE49-F238E27FC236}">
                <a16:creationId xmlns:a16="http://schemas.microsoft.com/office/drawing/2014/main" id="{CF49DDD8-0C78-8290-E103-145D6E3737D6}"/>
              </a:ext>
            </a:extLst>
          </p:cNvPr>
          <p:cNvSpPr/>
          <p:nvPr userDrawn="1"/>
        </p:nvSpPr>
        <p:spPr>
          <a:xfrm>
            <a:off x="0" y="0"/>
            <a:ext cx="9144000" cy="935275"/>
          </a:xfrm>
          <a:prstGeom prst="rect">
            <a:avLst/>
          </a:prstGeom>
          <a:solidFill>
            <a:srgbClr val="032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p>
        </p:txBody>
      </p:sp>
      <p:pic>
        <p:nvPicPr>
          <p:cNvPr id="5" name="Picture 4">
            <a:extLst>
              <a:ext uri="{FF2B5EF4-FFF2-40B4-BE49-F238E27FC236}">
                <a16:creationId xmlns:a16="http://schemas.microsoft.com/office/drawing/2014/main" id="{1AF57518-6BE5-D7A9-1F45-77C376FDE313}"/>
              </a:ext>
            </a:extLst>
          </p:cNvPr>
          <p:cNvPicPr>
            <a:picLocks noChangeAspect="1"/>
          </p:cNvPicPr>
          <p:nvPr userDrawn="1"/>
        </p:nvPicPr>
        <p:blipFill>
          <a:blip r:embed="rId7">
            <a:lum bright="70000" contrast="-70000"/>
          </a:blip>
          <a:stretch>
            <a:fillRect/>
          </a:stretch>
        </p:blipFill>
        <p:spPr>
          <a:xfrm>
            <a:off x="6921018" y="121345"/>
            <a:ext cx="2056928" cy="691041"/>
          </a:xfrm>
          <a:prstGeom prst="rect">
            <a:avLst/>
          </a:prstGeom>
        </p:spPr>
      </p:pic>
      <p:sp>
        <p:nvSpPr>
          <p:cNvPr id="6" name="Google Shape;6;p1">
            <a:extLst>
              <a:ext uri="{FF2B5EF4-FFF2-40B4-BE49-F238E27FC236}">
                <a16:creationId xmlns:a16="http://schemas.microsoft.com/office/drawing/2014/main" id="{DE015972-57E0-1C61-AAA4-C98E62E68DEB}"/>
              </a:ext>
            </a:extLst>
          </p:cNvPr>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812">
                <a:solidFill>
                  <a:schemeClr val="dk2"/>
                </a:solidFill>
              </a:defRPr>
            </a:lvl1pPr>
            <a:lvl2pPr lvl="1" algn="r">
              <a:buNone/>
              <a:defRPr sz="812">
                <a:solidFill>
                  <a:schemeClr val="dk2"/>
                </a:solidFill>
              </a:defRPr>
            </a:lvl2pPr>
            <a:lvl3pPr lvl="2" algn="r">
              <a:buNone/>
              <a:defRPr sz="812">
                <a:solidFill>
                  <a:schemeClr val="dk2"/>
                </a:solidFill>
              </a:defRPr>
            </a:lvl3pPr>
            <a:lvl4pPr lvl="3" algn="r">
              <a:buNone/>
              <a:defRPr sz="812">
                <a:solidFill>
                  <a:schemeClr val="dk2"/>
                </a:solidFill>
              </a:defRPr>
            </a:lvl4pPr>
            <a:lvl5pPr lvl="4" algn="r">
              <a:buNone/>
              <a:defRPr sz="812">
                <a:solidFill>
                  <a:schemeClr val="dk2"/>
                </a:solidFill>
              </a:defRPr>
            </a:lvl5pPr>
            <a:lvl6pPr lvl="5" algn="r">
              <a:buNone/>
              <a:defRPr sz="812">
                <a:solidFill>
                  <a:schemeClr val="dk2"/>
                </a:solidFill>
              </a:defRPr>
            </a:lvl6pPr>
            <a:lvl7pPr lvl="6" algn="r">
              <a:buNone/>
              <a:defRPr sz="812">
                <a:solidFill>
                  <a:schemeClr val="dk2"/>
                </a:solidFill>
              </a:defRPr>
            </a:lvl7pPr>
            <a:lvl8pPr lvl="7" algn="r">
              <a:buNone/>
              <a:defRPr sz="812">
                <a:solidFill>
                  <a:schemeClr val="dk2"/>
                </a:solidFill>
              </a:defRPr>
            </a:lvl8pPr>
            <a:lvl9pPr lvl="8" algn="r">
              <a:buNone/>
              <a:defRPr sz="812">
                <a:solidFill>
                  <a:schemeClr val="dk2"/>
                </a:solidFill>
              </a:defRPr>
            </a:lvl9pPr>
          </a:lstStyle>
          <a:p>
            <a:fld id="{00000000-1234-1234-1234-123412341234}" type="slidenum">
              <a:rPr lang="en-GB" smtClean="0"/>
              <a:pPr/>
              <a:t>‹#›</a:t>
            </a:fld>
            <a:endParaRPr lang="en-GB"/>
          </a:p>
        </p:txBody>
      </p:sp>
      <p:sp>
        <p:nvSpPr>
          <p:cNvPr id="7" name="Rectangle 6">
            <a:extLst>
              <a:ext uri="{FF2B5EF4-FFF2-40B4-BE49-F238E27FC236}">
                <a16:creationId xmlns:a16="http://schemas.microsoft.com/office/drawing/2014/main" id="{08D2325C-2F37-0FD3-5182-229416D236E7}"/>
              </a:ext>
            </a:extLst>
          </p:cNvPr>
          <p:cNvSpPr/>
          <p:nvPr userDrawn="1"/>
        </p:nvSpPr>
        <p:spPr>
          <a:xfrm>
            <a:off x="0" y="0"/>
            <a:ext cx="9144000" cy="44054"/>
          </a:xfrm>
          <a:prstGeom prst="rect">
            <a:avLst/>
          </a:prstGeom>
          <a:solidFill>
            <a:srgbClr val="C8B5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3"/>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23" name="Google Shape;23;p3"/>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4" name="Google Shape;24;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7" name="Google Shape;27;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 name="Google Shape;30;p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2"/>
        <p:cNvGrpSpPr/>
        <p:nvPr/>
      </p:nvGrpSpPr>
      <p:grpSpPr>
        <a:xfrm>
          <a:off x="0" y="0"/>
          <a:ext cx="0" cy="0"/>
          <a:chOff x="0" y="0"/>
          <a:chExt cx="0" cy="0"/>
        </a:xfrm>
      </p:grpSpPr>
      <p:sp>
        <p:nvSpPr>
          <p:cNvPr id="33" name="Google Shape;33;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4" name="Google Shape;34;p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5" name="Google Shape;35;p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6" name="Google Shape;36;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9" name="Google Shape;39;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0"/>
        <p:cNvGrpSpPr/>
        <p:nvPr/>
      </p:nvGrpSpPr>
      <p:grpSpPr>
        <a:xfrm>
          <a:off x="0" y="0"/>
          <a:ext cx="0" cy="0"/>
          <a:chOff x="0" y="0"/>
          <a:chExt cx="0" cy="0"/>
        </a:xfrm>
      </p:grpSpPr>
      <p:sp>
        <p:nvSpPr>
          <p:cNvPr id="41" name="Google Shape;41;p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42" name="Google Shape;42;p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43" name="Google Shape;43;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4"/>
        <p:cNvGrpSpPr/>
        <p:nvPr/>
      </p:nvGrpSpPr>
      <p:grpSpPr>
        <a:xfrm>
          <a:off x="0" y="0"/>
          <a:ext cx="0" cy="0"/>
          <a:chOff x="0" y="0"/>
          <a:chExt cx="0" cy="0"/>
        </a:xfrm>
      </p:grpSpPr>
      <p:sp>
        <p:nvSpPr>
          <p:cNvPr id="45" name="Google Shape;45;p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6" name="Google Shape;46;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7"/>
        <p:cNvGrpSpPr/>
        <p:nvPr/>
      </p:nvGrpSpPr>
      <p:grpSpPr>
        <a:xfrm>
          <a:off x="0" y="0"/>
          <a:ext cx="0" cy="0"/>
          <a:chOff x="0" y="0"/>
          <a:chExt cx="0" cy="0"/>
        </a:xfrm>
      </p:grpSpPr>
      <p:sp>
        <p:nvSpPr>
          <p:cNvPr id="48" name="Google Shape;48;p1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 name="Google Shape;49;p1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50" name="Google Shape;50;p1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1" name="Google Shape;51;p1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52" name="Google Shape;52;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3"/>
        <p:cNvGrpSpPr/>
        <p:nvPr/>
      </p:nvGrpSpPr>
      <p:grpSpPr>
        <a:xfrm>
          <a:off x="0" y="0"/>
          <a:ext cx="0" cy="0"/>
          <a:chOff x="0" y="0"/>
          <a:chExt cx="0" cy="0"/>
        </a:xfrm>
      </p:grpSpPr>
      <p:sp>
        <p:nvSpPr>
          <p:cNvPr id="54" name="Google Shape;54;p11"/>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55" name="Google Shape;55;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6"/>
        <p:cNvGrpSpPr/>
        <p:nvPr/>
      </p:nvGrpSpPr>
      <p:grpSpPr>
        <a:xfrm>
          <a:off x="0" y="0"/>
          <a:ext cx="0" cy="0"/>
          <a:chOff x="0" y="0"/>
          <a:chExt cx="0" cy="0"/>
        </a:xfrm>
      </p:grpSpPr>
      <p:sp>
        <p:nvSpPr>
          <p:cNvPr id="57" name="Google Shape;57;p12"/>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8" name="Google Shape;58;p1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9" name="Google Shape;5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i="1" baseline="0">
                <a:latin typeface="Garamond" panose="02020404030301010803" pitchFamily="18" charset="0"/>
              </a:defRPr>
            </a:lvl1pPr>
          </a:lstStyle>
          <a:p>
            <a:endParaRPr lang="en-GB" dirty="0"/>
          </a:p>
        </p:txBody>
      </p:sp>
      <p:sp>
        <p:nvSpPr>
          <p:cNvPr id="3" name="Content Placeholder 2"/>
          <p:cNvSpPr>
            <a:spLocks noGrp="1"/>
          </p:cNvSpPr>
          <p:nvPr>
            <p:ph idx="1"/>
          </p:nvPr>
        </p:nvSpPr>
        <p:spPr/>
        <p:txBody>
          <a:bodyPr>
            <a:normAutofit/>
          </a:bodyPr>
          <a:lstStyle>
            <a:lvl1pPr>
              <a:defRPr sz="1800" baseline="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endParaRPr lang="en-GB" dirty="0"/>
          </a:p>
        </p:txBody>
      </p:sp>
    </p:spTree>
    <p:extLst>
      <p:ext uri="{BB962C8B-B14F-4D97-AF65-F5344CB8AC3E}">
        <p14:creationId xmlns:p14="http://schemas.microsoft.com/office/powerpoint/2010/main" val="3095746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1.xml"/><Relationship Id="rId1" Type="http://schemas.openxmlformats.org/officeDocument/2006/relationships/video" Target="https://www.youtube.com/embed/PvJbf0hPpjY?feature=oembed"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4.gif"/></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5.gif"/></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sparxreader.com/parents/"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body" idx="1"/>
          </p:nvPr>
        </p:nvSpPr>
        <p:spPr>
          <a:xfrm>
            <a:off x="840325" y="1794050"/>
            <a:ext cx="8181600" cy="2836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200"/>
              <a:buNone/>
            </a:pPr>
            <a:r>
              <a:rPr lang="en-GB" sz="1800" dirty="0" err="1"/>
              <a:t>Sparx</a:t>
            </a:r>
            <a:r>
              <a:rPr lang="en-GB" sz="1800" dirty="0"/>
              <a:t> Reader is designed to help every student do meaningful, independent reading every week, which is vital for building reading stamina, improving literacy skills, and promoting perseverance.</a:t>
            </a:r>
            <a:endParaRPr sz="1800" dirty="0"/>
          </a:p>
          <a:p>
            <a:pPr marL="0" lvl="0" indent="0" algn="l" rtl="0">
              <a:lnSpc>
                <a:spcPct val="115000"/>
              </a:lnSpc>
              <a:spcBef>
                <a:spcPts val="1200"/>
              </a:spcBef>
              <a:spcAft>
                <a:spcPts val="0"/>
              </a:spcAft>
              <a:buSzPts val="1200"/>
              <a:buNone/>
            </a:pPr>
            <a:r>
              <a:rPr lang="en-GB" sz="1800" dirty="0"/>
              <a:t>It’s really important that young people are able to practise careful, silent reading for a decent amount of time, without distraction. </a:t>
            </a:r>
            <a:endParaRPr sz="1800" dirty="0"/>
          </a:p>
          <a:p>
            <a:pPr marL="0" lvl="0" indent="0" algn="l" rtl="0">
              <a:lnSpc>
                <a:spcPct val="115000"/>
              </a:lnSpc>
              <a:spcBef>
                <a:spcPts val="1200"/>
              </a:spcBef>
              <a:spcAft>
                <a:spcPts val="0"/>
              </a:spcAft>
              <a:buSzPts val="1200"/>
              <a:buNone/>
            </a:pPr>
            <a:r>
              <a:rPr lang="en-GB" sz="1800" dirty="0" err="1"/>
              <a:t>Sparx</a:t>
            </a:r>
            <a:r>
              <a:rPr lang="en-GB" sz="1800" dirty="0"/>
              <a:t> Reader reassures teachers and parents that focused reading is happening, and that readers of all abilities feel successful and motivated.</a:t>
            </a:r>
            <a:endParaRPr sz="1800" dirty="0"/>
          </a:p>
          <a:p>
            <a:pPr marL="0" lvl="0" indent="0" algn="l" rtl="0">
              <a:lnSpc>
                <a:spcPct val="115000"/>
              </a:lnSpc>
              <a:spcBef>
                <a:spcPts val="1200"/>
              </a:spcBef>
              <a:spcAft>
                <a:spcPts val="0"/>
              </a:spcAft>
              <a:buSzPts val="1200"/>
              <a:buNone/>
            </a:pPr>
            <a:endParaRPr sz="1800" dirty="0"/>
          </a:p>
          <a:p>
            <a:pPr marL="0" lvl="0" indent="0" algn="l" rtl="0">
              <a:lnSpc>
                <a:spcPct val="115000"/>
              </a:lnSpc>
              <a:spcBef>
                <a:spcPts val="1200"/>
              </a:spcBef>
              <a:spcAft>
                <a:spcPts val="1200"/>
              </a:spcAft>
              <a:buSzPts val="1200"/>
              <a:buNone/>
            </a:pPr>
            <a:endParaRPr dirty="0"/>
          </a:p>
        </p:txBody>
      </p:sp>
      <p:sp>
        <p:nvSpPr>
          <p:cNvPr id="67" name="Google Shape;67;p14"/>
          <p:cNvSpPr txBox="1">
            <a:spLocks noGrp="1"/>
          </p:cNvSpPr>
          <p:nvPr>
            <p:ph type="title"/>
          </p:nvPr>
        </p:nvSpPr>
        <p:spPr>
          <a:xfrm>
            <a:off x="275200" y="199938"/>
            <a:ext cx="8181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55000"/>
              <a:buFont typeface="Arial"/>
              <a:buNone/>
            </a:pPr>
            <a:r>
              <a:rPr lang="en-GB" sz="2800" dirty="0">
                <a:solidFill>
                  <a:schemeClr val="bg1"/>
                </a:solidFill>
              </a:rPr>
              <a:t>What is </a:t>
            </a:r>
            <a:r>
              <a:rPr lang="en-GB" sz="2800" dirty="0" err="1">
                <a:solidFill>
                  <a:schemeClr val="bg1"/>
                </a:solidFill>
              </a:rPr>
              <a:t>Sparx</a:t>
            </a:r>
            <a:r>
              <a:rPr lang="en-GB" sz="2800" dirty="0">
                <a:solidFill>
                  <a:schemeClr val="bg1"/>
                </a:solidFill>
              </a:rPr>
              <a:t> Reader?</a:t>
            </a:r>
            <a:endParaRPr sz="2800" dirty="0">
              <a:solidFill>
                <a:schemeClr val="bg1"/>
              </a:solidFill>
            </a:endParaRPr>
          </a:p>
        </p:txBody>
      </p:sp>
      <p:pic>
        <p:nvPicPr>
          <p:cNvPr id="68" name="Google Shape;68;p14"/>
          <p:cNvPicPr preferRelativeResize="0"/>
          <p:nvPr/>
        </p:nvPicPr>
        <p:blipFill rotWithShape="1">
          <a:blip r:embed="rId3">
            <a:alphaModFix/>
          </a:blip>
          <a:srcRect/>
          <a:stretch/>
        </p:blipFill>
        <p:spPr>
          <a:xfrm>
            <a:off x="275200" y="3761362"/>
            <a:ext cx="459808" cy="609500"/>
          </a:xfrm>
          <a:prstGeom prst="rect">
            <a:avLst/>
          </a:prstGeom>
          <a:noFill/>
          <a:ln>
            <a:noFill/>
          </a:ln>
          <a:effectLst>
            <a:outerShdw blurRad="28575" dist="19050" dir="8400000" algn="bl" rotWithShape="0">
              <a:srgbClr val="000000">
                <a:alpha val="15686"/>
              </a:srgbClr>
            </a:outerShdw>
          </a:effectLst>
        </p:spPr>
      </p:pic>
      <p:pic>
        <p:nvPicPr>
          <p:cNvPr id="69" name="Google Shape;69;p14"/>
          <p:cNvPicPr preferRelativeResize="0"/>
          <p:nvPr/>
        </p:nvPicPr>
        <p:blipFill rotWithShape="1">
          <a:blip r:embed="rId4">
            <a:alphaModFix/>
          </a:blip>
          <a:srcRect/>
          <a:stretch/>
        </p:blipFill>
        <p:spPr>
          <a:xfrm>
            <a:off x="238400" y="2053738"/>
            <a:ext cx="533401" cy="453585"/>
          </a:xfrm>
          <a:prstGeom prst="rect">
            <a:avLst/>
          </a:prstGeom>
          <a:noFill/>
          <a:ln>
            <a:noFill/>
          </a:ln>
          <a:effectLst>
            <a:outerShdw blurRad="28575" dist="19050" dir="8400000" algn="bl" rotWithShape="0">
              <a:srgbClr val="000000">
                <a:alpha val="15686"/>
              </a:srgbClr>
            </a:outerShdw>
          </a:effectLst>
        </p:spPr>
      </p:pic>
      <p:pic>
        <p:nvPicPr>
          <p:cNvPr id="70" name="Google Shape;70;p14"/>
          <p:cNvPicPr preferRelativeResize="0"/>
          <p:nvPr/>
        </p:nvPicPr>
        <p:blipFill rotWithShape="1">
          <a:blip r:embed="rId5">
            <a:alphaModFix/>
          </a:blip>
          <a:srcRect/>
          <a:stretch/>
        </p:blipFill>
        <p:spPr>
          <a:xfrm>
            <a:off x="238402" y="2936938"/>
            <a:ext cx="533400" cy="636739"/>
          </a:xfrm>
          <a:prstGeom prst="rect">
            <a:avLst/>
          </a:prstGeom>
          <a:noFill/>
          <a:ln>
            <a:noFill/>
          </a:ln>
          <a:effectLst>
            <a:outerShdw blurRad="28575" dist="19050" dir="8400000" algn="bl" rotWithShape="0">
              <a:srgbClr val="000000">
                <a:alpha val="15686"/>
              </a:srgbClr>
            </a:outerShdw>
          </a:effectLst>
        </p:spPr>
      </p:pic>
      <p:sp>
        <p:nvSpPr>
          <p:cNvPr id="71" name="Google Shape;71;p14"/>
          <p:cNvSpPr txBox="1"/>
          <p:nvPr/>
        </p:nvSpPr>
        <p:spPr>
          <a:xfrm>
            <a:off x="275200" y="1103213"/>
            <a:ext cx="8734800" cy="4536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GB" sz="1800" b="1" i="0" u="none" strike="noStrike" cap="none" dirty="0">
                <a:solidFill>
                  <a:schemeClr val="lt2"/>
                </a:solidFill>
                <a:latin typeface="DM Sans"/>
                <a:ea typeface="DM Sans"/>
                <a:cs typeface="DM Sans"/>
                <a:sym typeface="DM Sans"/>
              </a:rPr>
              <a:t>Your child will be completing weekly reading homework using </a:t>
            </a:r>
            <a:r>
              <a:rPr lang="en-GB" sz="1800" b="1" i="0" u="none" strike="noStrike" cap="none" dirty="0" err="1">
                <a:solidFill>
                  <a:schemeClr val="lt2"/>
                </a:solidFill>
                <a:latin typeface="DM Sans"/>
                <a:ea typeface="DM Sans"/>
                <a:cs typeface="DM Sans"/>
                <a:sym typeface="DM Sans"/>
              </a:rPr>
              <a:t>Sparx</a:t>
            </a:r>
            <a:r>
              <a:rPr lang="en-GB" sz="1800" b="1" i="0" u="none" strike="noStrike" cap="none" dirty="0">
                <a:solidFill>
                  <a:schemeClr val="lt2"/>
                </a:solidFill>
                <a:latin typeface="DM Sans"/>
                <a:ea typeface="DM Sans"/>
                <a:cs typeface="DM Sans"/>
                <a:sym typeface="DM Sans"/>
              </a:rPr>
              <a:t> Reader. </a:t>
            </a:r>
            <a:endParaRPr sz="1800" b="1" i="0" u="none" strike="noStrike" cap="none" dirty="0">
              <a:solidFill>
                <a:schemeClr val="lt2"/>
              </a:solidFill>
              <a:latin typeface="DM Sans"/>
              <a:ea typeface="DM Sans"/>
              <a:cs typeface="DM Sans"/>
              <a:sym typeface="DM Sans"/>
            </a:endParaRPr>
          </a:p>
          <a:p>
            <a:pPr marL="0" marR="0" lvl="0" indent="0" algn="l" rtl="0">
              <a:lnSpc>
                <a:spcPct val="100000"/>
              </a:lnSpc>
              <a:spcBef>
                <a:spcPts val="1200"/>
              </a:spcBef>
              <a:spcAft>
                <a:spcPts val="0"/>
              </a:spcAft>
              <a:buClr>
                <a:srgbClr val="000000"/>
              </a:buClr>
              <a:buSzPts val="1800"/>
              <a:buFont typeface="Arial"/>
              <a:buNone/>
            </a:pPr>
            <a:endParaRPr sz="1800" b="0" i="0" u="none" strike="noStrike" cap="none" dirty="0">
              <a:solidFill>
                <a:schemeClr val="dk2"/>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5"/>
          <p:cNvSpPr txBox="1">
            <a:spLocks noGrp="1"/>
          </p:cNvSpPr>
          <p:nvPr>
            <p:ph type="body" idx="1"/>
          </p:nvPr>
        </p:nvSpPr>
        <p:spPr>
          <a:xfrm>
            <a:off x="191575" y="1036554"/>
            <a:ext cx="5531100" cy="3601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200"/>
              <a:buNone/>
            </a:pPr>
            <a:r>
              <a:rPr lang="en-GB" sz="1700" dirty="0"/>
              <a:t>Students can choose from an appropriate range of </a:t>
            </a:r>
            <a:r>
              <a:rPr lang="en-GB" sz="1700" dirty="0" err="1"/>
              <a:t>ebooks</a:t>
            </a:r>
            <a:r>
              <a:rPr lang="en-GB" sz="1700" dirty="0"/>
              <a:t> at their reading level and as they read, they’ll answer questions to check they’re reading carefully. </a:t>
            </a:r>
            <a:endParaRPr sz="1700" dirty="0"/>
          </a:p>
          <a:p>
            <a:pPr marL="0" lvl="0" indent="0" algn="l" rtl="0">
              <a:lnSpc>
                <a:spcPct val="115000"/>
              </a:lnSpc>
              <a:spcBef>
                <a:spcPts val="1200"/>
              </a:spcBef>
              <a:spcAft>
                <a:spcPts val="0"/>
              </a:spcAft>
              <a:buSzPts val="1200"/>
              <a:buNone/>
            </a:pPr>
            <a:r>
              <a:rPr lang="en-GB" sz="1700" dirty="0"/>
              <a:t>Careful readers earn points, meaning they can prove they’ve been focusing and ultimately climb the league table!</a:t>
            </a:r>
            <a:endParaRPr sz="1700" dirty="0"/>
          </a:p>
          <a:p>
            <a:pPr marL="0" lvl="0" indent="0" algn="l" rtl="0">
              <a:lnSpc>
                <a:spcPct val="115000"/>
              </a:lnSpc>
              <a:spcBef>
                <a:spcPts val="1200"/>
              </a:spcBef>
              <a:spcAft>
                <a:spcPts val="0"/>
              </a:spcAft>
              <a:buSzPts val="1200"/>
              <a:buNone/>
            </a:pPr>
            <a:r>
              <a:rPr lang="en-GB" sz="1700" dirty="0"/>
              <a:t>Once students have answered the questions correctly, they will then earn some </a:t>
            </a:r>
            <a:r>
              <a:rPr lang="en-GB" sz="1700" dirty="0" err="1"/>
              <a:t>Sparx</a:t>
            </a:r>
            <a:r>
              <a:rPr lang="en-GB" sz="1700" dirty="0"/>
              <a:t> Reader Points (SRP), which count towards their homework task.</a:t>
            </a:r>
            <a:endParaRPr sz="1700" dirty="0"/>
          </a:p>
          <a:p>
            <a:pPr marL="0" lvl="0" indent="0" algn="l" rtl="0">
              <a:lnSpc>
                <a:spcPct val="115000"/>
              </a:lnSpc>
              <a:spcBef>
                <a:spcPts val="1200"/>
              </a:spcBef>
              <a:spcAft>
                <a:spcPts val="0"/>
              </a:spcAft>
              <a:buSzPts val="1200"/>
              <a:buNone/>
            </a:pPr>
            <a:endParaRPr sz="1700" dirty="0"/>
          </a:p>
          <a:p>
            <a:pPr marL="0" lvl="0" indent="0" algn="l" rtl="0">
              <a:lnSpc>
                <a:spcPct val="115000"/>
              </a:lnSpc>
              <a:spcBef>
                <a:spcPts val="1200"/>
              </a:spcBef>
              <a:spcAft>
                <a:spcPts val="1200"/>
              </a:spcAft>
              <a:buSzPts val="1200"/>
              <a:buNone/>
            </a:pPr>
            <a:endParaRPr dirty="0"/>
          </a:p>
        </p:txBody>
      </p:sp>
      <p:sp>
        <p:nvSpPr>
          <p:cNvPr id="77" name="Google Shape;77;p15"/>
          <p:cNvSpPr txBox="1">
            <a:spLocks noGrp="1"/>
          </p:cNvSpPr>
          <p:nvPr>
            <p:ph type="title"/>
          </p:nvPr>
        </p:nvSpPr>
        <p:spPr>
          <a:xfrm>
            <a:off x="481275" y="219805"/>
            <a:ext cx="8181600" cy="5727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ct val="55000"/>
              <a:buFont typeface="Arial"/>
              <a:buNone/>
            </a:pPr>
            <a:r>
              <a:rPr lang="en-GB" sz="2400" dirty="0">
                <a:solidFill>
                  <a:schemeClr val="bg1"/>
                </a:solidFill>
              </a:rPr>
              <a:t>How does </a:t>
            </a:r>
            <a:r>
              <a:rPr lang="en-GB" sz="2400" dirty="0" err="1">
                <a:solidFill>
                  <a:schemeClr val="bg1"/>
                </a:solidFill>
              </a:rPr>
              <a:t>Sparx</a:t>
            </a:r>
            <a:r>
              <a:rPr lang="en-GB" sz="2400" dirty="0">
                <a:solidFill>
                  <a:schemeClr val="bg1"/>
                </a:solidFill>
              </a:rPr>
              <a:t> Reader work?</a:t>
            </a:r>
            <a:endParaRPr sz="2400" dirty="0">
              <a:solidFill>
                <a:schemeClr val="bg1"/>
              </a:solidFill>
            </a:endParaRPr>
          </a:p>
          <a:p>
            <a:pPr marL="0" lvl="0" indent="0" algn="l" rtl="0">
              <a:lnSpc>
                <a:spcPct val="100000"/>
              </a:lnSpc>
              <a:spcBef>
                <a:spcPts val="0"/>
              </a:spcBef>
              <a:spcAft>
                <a:spcPts val="0"/>
              </a:spcAft>
              <a:buSzPct val="111111"/>
              <a:buNone/>
            </a:pPr>
            <a:endParaRPr sz="2400" dirty="0">
              <a:solidFill>
                <a:schemeClr val="bg1"/>
              </a:solidFill>
            </a:endParaRPr>
          </a:p>
        </p:txBody>
      </p:sp>
      <p:pic>
        <p:nvPicPr>
          <p:cNvPr id="78" name="Google Shape;78;p15"/>
          <p:cNvPicPr preferRelativeResize="0"/>
          <p:nvPr/>
        </p:nvPicPr>
        <p:blipFill rotWithShape="1">
          <a:blip r:embed="rId3">
            <a:alphaModFix/>
          </a:blip>
          <a:srcRect l="23990" t="1652" r="19442"/>
          <a:stretch/>
        </p:blipFill>
        <p:spPr>
          <a:xfrm>
            <a:off x="6070250" y="1243504"/>
            <a:ext cx="2977198" cy="29117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8444D-3400-34E6-5AA3-6EEA1B6218D6}"/>
            </a:ext>
          </a:extLst>
        </p:cNvPr>
        <p:cNvGrpSpPr/>
        <p:nvPr/>
      </p:nvGrpSpPr>
      <p:grpSpPr>
        <a:xfrm>
          <a:off x="0" y="0"/>
          <a:ext cx="0" cy="0"/>
          <a:chOff x="0" y="0"/>
          <a:chExt cx="0" cy="0"/>
        </a:xfrm>
      </p:grpSpPr>
      <p:pic>
        <p:nvPicPr>
          <p:cNvPr id="2" name="Online Media 3" title="Reader Student intro - Sep 25">
            <a:hlinkClick r:id="" action="ppaction://media"/>
            <a:extLst>
              <a:ext uri="{FF2B5EF4-FFF2-40B4-BE49-F238E27FC236}">
                <a16:creationId xmlns:a16="http://schemas.microsoft.com/office/drawing/2014/main" id="{311782FC-3165-BC86-8F99-DC20DB2A0C96}"/>
              </a:ext>
            </a:extLst>
          </p:cNvPr>
          <p:cNvPicPr>
            <a:picLocks noRot="1" noChangeAspect="1"/>
          </p:cNvPicPr>
          <p:nvPr>
            <a:videoFile r:link="rId1"/>
          </p:nvPr>
        </p:nvPicPr>
        <p:blipFill>
          <a:blip r:embed="rId3"/>
          <a:stretch>
            <a:fillRect/>
          </a:stretch>
        </p:blipFill>
        <p:spPr>
          <a:xfrm>
            <a:off x="2388325" y="1051043"/>
            <a:ext cx="6274550" cy="3545360"/>
          </a:xfrm>
          <a:prstGeom prst="rect">
            <a:avLst/>
          </a:prstGeom>
        </p:spPr>
      </p:pic>
      <p:sp>
        <p:nvSpPr>
          <p:cNvPr id="8" name="Google Shape;77;p15">
            <a:extLst>
              <a:ext uri="{FF2B5EF4-FFF2-40B4-BE49-F238E27FC236}">
                <a16:creationId xmlns:a16="http://schemas.microsoft.com/office/drawing/2014/main" id="{51831913-DE19-7E2E-F23D-8896A0A6D2B4}"/>
              </a:ext>
            </a:extLst>
          </p:cNvPr>
          <p:cNvSpPr txBox="1">
            <a:spLocks noGrp="1"/>
          </p:cNvSpPr>
          <p:nvPr>
            <p:ph type="title"/>
          </p:nvPr>
        </p:nvSpPr>
        <p:spPr>
          <a:xfrm>
            <a:off x="481275" y="219805"/>
            <a:ext cx="8181600" cy="5727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ct val="55000"/>
              <a:buFont typeface="Arial"/>
              <a:buNone/>
            </a:pPr>
            <a:r>
              <a:rPr lang="en-GB" sz="2400" dirty="0">
                <a:solidFill>
                  <a:schemeClr val="bg1"/>
                </a:solidFill>
              </a:rPr>
              <a:t>How does </a:t>
            </a:r>
            <a:r>
              <a:rPr lang="en-GB" sz="2400" dirty="0" err="1">
                <a:solidFill>
                  <a:schemeClr val="bg1"/>
                </a:solidFill>
              </a:rPr>
              <a:t>Sparx</a:t>
            </a:r>
            <a:r>
              <a:rPr lang="en-GB" sz="2400" dirty="0">
                <a:solidFill>
                  <a:schemeClr val="bg1"/>
                </a:solidFill>
              </a:rPr>
              <a:t> Reader work?</a:t>
            </a:r>
            <a:endParaRPr sz="2400" dirty="0">
              <a:solidFill>
                <a:schemeClr val="bg1"/>
              </a:solidFill>
            </a:endParaRPr>
          </a:p>
          <a:p>
            <a:pPr marL="0" lvl="0" indent="0" algn="l" rtl="0">
              <a:lnSpc>
                <a:spcPct val="100000"/>
              </a:lnSpc>
              <a:spcBef>
                <a:spcPts val="0"/>
              </a:spcBef>
              <a:spcAft>
                <a:spcPts val="0"/>
              </a:spcAft>
              <a:buSzPct val="111111"/>
              <a:buNone/>
            </a:pPr>
            <a:endParaRPr sz="2400" dirty="0">
              <a:solidFill>
                <a:schemeClr val="bg1"/>
              </a:solidFill>
            </a:endParaRPr>
          </a:p>
        </p:txBody>
      </p:sp>
      <p:sp>
        <p:nvSpPr>
          <p:cNvPr id="10" name="TextBox 9">
            <a:extLst>
              <a:ext uri="{FF2B5EF4-FFF2-40B4-BE49-F238E27FC236}">
                <a16:creationId xmlns:a16="http://schemas.microsoft.com/office/drawing/2014/main" id="{DE6684A6-20DF-5E73-2D0D-391C3D79A760}"/>
              </a:ext>
            </a:extLst>
          </p:cNvPr>
          <p:cNvSpPr txBox="1"/>
          <p:nvPr/>
        </p:nvSpPr>
        <p:spPr>
          <a:xfrm>
            <a:off x="208461" y="2162003"/>
            <a:ext cx="2179864" cy="1323439"/>
          </a:xfrm>
          <a:prstGeom prst="rect">
            <a:avLst/>
          </a:prstGeom>
          <a:noFill/>
        </p:spPr>
        <p:txBody>
          <a:bodyPr wrap="square">
            <a:spAutoFit/>
          </a:bodyPr>
          <a:lstStyle/>
          <a:p>
            <a:r>
              <a:rPr lang="en-GB" sz="2000" dirty="0">
                <a:solidFill>
                  <a:schemeClr val="bg1"/>
                </a:solidFill>
              </a:rPr>
              <a:t>This video explains what</a:t>
            </a:r>
            <a:br>
              <a:rPr lang="en-GB" sz="2000" dirty="0">
                <a:solidFill>
                  <a:schemeClr val="bg1"/>
                </a:solidFill>
              </a:rPr>
            </a:br>
            <a:r>
              <a:rPr lang="en-GB" sz="2000" dirty="0" err="1">
                <a:solidFill>
                  <a:schemeClr val="bg1"/>
                </a:solidFill>
              </a:rPr>
              <a:t>Sparx</a:t>
            </a:r>
            <a:r>
              <a:rPr lang="en-GB" sz="2000" dirty="0">
                <a:solidFill>
                  <a:schemeClr val="bg1"/>
                </a:solidFill>
              </a:rPr>
              <a:t> Reader is and how it works</a:t>
            </a:r>
            <a:endParaRPr lang="en-GB" sz="1200" dirty="0"/>
          </a:p>
        </p:txBody>
      </p:sp>
    </p:spTree>
    <p:extLst>
      <p:ext uri="{BB962C8B-B14F-4D97-AF65-F5344CB8AC3E}">
        <p14:creationId xmlns:p14="http://schemas.microsoft.com/office/powerpoint/2010/main" val="3329622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481275" y="64683"/>
            <a:ext cx="3755989"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sz="2400" dirty="0">
                <a:solidFill>
                  <a:schemeClr val="bg1"/>
                </a:solidFill>
              </a:rPr>
              <a:t>What does reading look like on </a:t>
            </a:r>
            <a:r>
              <a:rPr lang="en-GB" sz="2400" dirty="0" err="1">
                <a:solidFill>
                  <a:schemeClr val="bg1"/>
                </a:solidFill>
              </a:rPr>
              <a:t>Sparx</a:t>
            </a:r>
            <a:r>
              <a:rPr lang="en-GB" sz="2400" dirty="0">
                <a:solidFill>
                  <a:schemeClr val="bg1"/>
                </a:solidFill>
              </a:rPr>
              <a:t> Reader?</a:t>
            </a:r>
            <a:endParaRPr sz="2400" dirty="0">
              <a:solidFill>
                <a:schemeClr val="bg1"/>
              </a:solidFill>
            </a:endParaRPr>
          </a:p>
          <a:p>
            <a:pPr marL="0" lvl="0" indent="0" algn="l" rtl="0">
              <a:lnSpc>
                <a:spcPct val="100000"/>
              </a:lnSpc>
              <a:spcBef>
                <a:spcPts val="0"/>
              </a:spcBef>
              <a:spcAft>
                <a:spcPts val="0"/>
              </a:spcAft>
              <a:buSzPct val="111111"/>
              <a:buNone/>
            </a:pPr>
            <a:endParaRPr sz="2400" dirty="0">
              <a:solidFill>
                <a:schemeClr val="bg1"/>
              </a:solidFill>
            </a:endParaRPr>
          </a:p>
        </p:txBody>
      </p:sp>
      <p:sp>
        <p:nvSpPr>
          <p:cNvPr id="84" name="Google Shape;84;p16"/>
          <p:cNvSpPr txBox="1">
            <a:spLocks noGrp="1"/>
          </p:cNvSpPr>
          <p:nvPr>
            <p:ph type="body" idx="1"/>
          </p:nvPr>
        </p:nvSpPr>
        <p:spPr>
          <a:xfrm>
            <a:off x="481275" y="1410879"/>
            <a:ext cx="2298000" cy="2583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GB" sz="1400">
                <a:solidFill>
                  <a:schemeClr val="lt1"/>
                </a:solidFill>
                <a:latin typeface="DM Sans"/>
                <a:ea typeface="DM Sans"/>
                <a:cs typeface="DM Sans"/>
                <a:sym typeface="DM Sans"/>
              </a:rPr>
              <a:t>This video shows an example of what reading on Sparx Reader looks like. </a:t>
            </a:r>
            <a:endParaRPr sz="1400">
              <a:solidFill>
                <a:schemeClr val="lt1"/>
              </a:solidFill>
              <a:latin typeface="DM Sans"/>
              <a:ea typeface="DM Sans"/>
              <a:cs typeface="DM Sans"/>
              <a:sym typeface="DM Sans"/>
            </a:endParaRPr>
          </a:p>
          <a:p>
            <a:pPr marL="0" lvl="0" indent="0" algn="l" rtl="0">
              <a:lnSpc>
                <a:spcPct val="115000"/>
              </a:lnSpc>
              <a:spcBef>
                <a:spcPts val="0"/>
              </a:spcBef>
              <a:spcAft>
                <a:spcPts val="0"/>
              </a:spcAft>
              <a:buSzPts val="1800"/>
              <a:buNone/>
            </a:pPr>
            <a:endParaRPr sz="1400">
              <a:solidFill>
                <a:schemeClr val="lt1"/>
              </a:solidFill>
            </a:endParaRPr>
          </a:p>
          <a:p>
            <a:pPr marL="0" lvl="0" indent="0" algn="l" rtl="0">
              <a:lnSpc>
                <a:spcPct val="115000"/>
              </a:lnSpc>
              <a:spcBef>
                <a:spcPts val="800"/>
              </a:spcBef>
              <a:spcAft>
                <a:spcPts val="0"/>
              </a:spcAft>
              <a:buClr>
                <a:schemeClr val="dk1"/>
              </a:buClr>
              <a:buSzPts val="1100"/>
              <a:buFont typeface="Arial"/>
              <a:buNone/>
            </a:pPr>
            <a:r>
              <a:rPr lang="en-GB" sz="1400">
                <a:solidFill>
                  <a:schemeClr val="lt1"/>
                </a:solidFill>
                <a:latin typeface="DM Sans"/>
                <a:ea typeface="DM Sans"/>
                <a:cs typeface="DM Sans"/>
                <a:sym typeface="DM Sans"/>
              </a:rPr>
              <a:t>Sparx Reader ensures pupil</a:t>
            </a:r>
            <a:r>
              <a:rPr lang="en-GB" sz="1400">
                <a:solidFill>
                  <a:schemeClr val="lt1"/>
                </a:solidFill>
              </a:rPr>
              <a:t>s are given books at their reading level. </a:t>
            </a:r>
            <a:endParaRPr sz="1400">
              <a:solidFill>
                <a:schemeClr val="lt1"/>
              </a:solidFill>
            </a:endParaRPr>
          </a:p>
          <a:p>
            <a:pPr marL="0" lvl="0" indent="0" algn="l" rtl="0">
              <a:lnSpc>
                <a:spcPct val="115000"/>
              </a:lnSpc>
              <a:spcBef>
                <a:spcPts val="800"/>
              </a:spcBef>
              <a:spcAft>
                <a:spcPts val="800"/>
              </a:spcAft>
              <a:buClr>
                <a:schemeClr val="dk1"/>
              </a:buClr>
              <a:buSzPts val="1100"/>
              <a:buFont typeface="Arial"/>
              <a:buNone/>
            </a:pPr>
            <a:endParaRPr sz="1400">
              <a:solidFill>
                <a:schemeClr val="lt1"/>
              </a:solidFill>
            </a:endParaRPr>
          </a:p>
        </p:txBody>
      </p:sp>
      <p:pic>
        <p:nvPicPr>
          <p:cNvPr id="85" name="Google Shape;85;p16"/>
          <p:cNvPicPr preferRelativeResize="0"/>
          <p:nvPr/>
        </p:nvPicPr>
        <p:blipFill rotWithShape="1">
          <a:blip r:embed="rId3">
            <a:alphaModFix/>
          </a:blip>
          <a:srcRect/>
          <a:stretch/>
        </p:blipFill>
        <p:spPr>
          <a:xfrm>
            <a:off x="2990875" y="1189254"/>
            <a:ext cx="5715000" cy="32194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481275" y="64683"/>
            <a:ext cx="4531596"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sz="2400" dirty="0">
                <a:solidFill>
                  <a:schemeClr val="bg1"/>
                </a:solidFill>
              </a:rPr>
              <a:t>What do the questions look like on </a:t>
            </a:r>
            <a:r>
              <a:rPr lang="en-GB" sz="2400" dirty="0" err="1">
                <a:solidFill>
                  <a:schemeClr val="bg1"/>
                </a:solidFill>
              </a:rPr>
              <a:t>Sparx</a:t>
            </a:r>
            <a:r>
              <a:rPr lang="en-GB" sz="2400" dirty="0">
                <a:solidFill>
                  <a:schemeClr val="bg1"/>
                </a:solidFill>
              </a:rPr>
              <a:t> Reader?</a:t>
            </a:r>
            <a:endParaRPr sz="2400" dirty="0">
              <a:solidFill>
                <a:schemeClr val="bg1"/>
              </a:solidFill>
            </a:endParaRPr>
          </a:p>
          <a:p>
            <a:pPr marL="0" lvl="0" indent="0" algn="l" rtl="0">
              <a:lnSpc>
                <a:spcPct val="100000"/>
              </a:lnSpc>
              <a:spcBef>
                <a:spcPts val="0"/>
              </a:spcBef>
              <a:spcAft>
                <a:spcPts val="0"/>
              </a:spcAft>
              <a:buSzPct val="111111"/>
              <a:buNone/>
            </a:pPr>
            <a:endParaRPr sz="2400" dirty="0">
              <a:solidFill>
                <a:schemeClr val="bg1"/>
              </a:solidFill>
            </a:endParaRPr>
          </a:p>
        </p:txBody>
      </p:sp>
      <p:sp>
        <p:nvSpPr>
          <p:cNvPr id="91" name="Google Shape;91;p17"/>
          <p:cNvSpPr txBox="1">
            <a:spLocks noGrp="1"/>
          </p:cNvSpPr>
          <p:nvPr>
            <p:ph type="body" idx="1"/>
          </p:nvPr>
        </p:nvSpPr>
        <p:spPr>
          <a:xfrm>
            <a:off x="127425" y="849450"/>
            <a:ext cx="7344600" cy="1840500"/>
          </a:xfrm>
          <a:prstGeom prst="rect">
            <a:avLst/>
          </a:prstGeom>
          <a:noFill/>
          <a:ln>
            <a:noFill/>
          </a:ln>
        </p:spPr>
        <p:txBody>
          <a:bodyPr spcFirstLastPara="1" wrap="square" lIns="91425" tIns="91425" rIns="91425" bIns="91425" anchor="t" anchorCtr="0">
            <a:normAutofit fontScale="85000" lnSpcReduction="10000"/>
          </a:bodyPr>
          <a:lstStyle/>
          <a:p>
            <a:pPr marL="0" lvl="0" indent="0" algn="l" rtl="0">
              <a:lnSpc>
                <a:spcPct val="115000"/>
              </a:lnSpc>
              <a:spcBef>
                <a:spcPts val="800"/>
              </a:spcBef>
              <a:spcAft>
                <a:spcPts val="0"/>
              </a:spcAft>
              <a:buClr>
                <a:schemeClr val="dk1"/>
              </a:buClr>
              <a:buSzPct val="68750"/>
              <a:buFont typeface="Arial"/>
              <a:buNone/>
            </a:pPr>
            <a:r>
              <a:rPr lang="en-GB" sz="1600" dirty="0">
                <a:solidFill>
                  <a:schemeClr val="lt1"/>
                </a:solidFill>
                <a:latin typeface="DM Sans"/>
                <a:ea typeface="DM Sans"/>
                <a:cs typeface="DM Sans"/>
                <a:sym typeface="DM Sans"/>
              </a:rPr>
              <a:t>The questions are quick and simple to answer if the section has been read properly, but aren’t easy to guess if the section has been skimmed or not read at all. </a:t>
            </a:r>
            <a:endParaRPr sz="1600" dirty="0">
              <a:solidFill>
                <a:schemeClr val="lt1"/>
              </a:solidFill>
            </a:endParaRPr>
          </a:p>
          <a:p>
            <a:pPr marL="0" lvl="0" indent="0" algn="l" rtl="0">
              <a:lnSpc>
                <a:spcPct val="115000"/>
              </a:lnSpc>
              <a:spcBef>
                <a:spcPts val="800"/>
              </a:spcBef>
              <a:spcAft>
                <a:spcPts val="0"/>
              </a:spcAft>
              <a:buClr>
                <a:schemeClr val="dk1"/>
              </a:buClr>
              <a:buSzPct val="68750"/>
              <a:buFont typeface="Arial"/>
              <a:buNone/>
            </a:pPr>
            <a:r>
              <a:rPr lang="en-GB" sz="1600" dirty="0">
                <a:solidFill>
                  <a:schemeClr val="lt1"/>
                </a:solidFill>
                <a:latin typeface="DM Sans"/>
                <a:ea typeface="DM Sans"/>
                <a:cs typeface="DM Sans"/>
                <a:sym typeface="DM Sans"/>
              </a:rPr>
              <a:t>The</a:t>
            </a:r>
            <a:r>
              <a:rPr lang="en-GB" sz="1600" dirty="0">
                <a:solidFill>
                  <a:schemeClr val="lt1"/>
                </a:solidFill>
              </a:rPr>
              <a:t> questions</a:t>
            </a:r>
            <a:r>
              <a:rPr lang="en-GB" sz="1600" dirty="0">
                <a:solidFill>
                  <a:schemeClr val="lt1"/>
                </a:solidFill>
                <a:latin typeface="DM Sans"/>
                <a:ea typeface="DM Sans"/>
                <a:cs typeface="DM Sans"/>
                <a:sym typeface="DM Sans"/>
              </a:rPr>
              <a:t> only focus on the main </a:t>
            </a:r>
            <a:r>
              <a:rPr lang="en-GB" sz="1600" dirty="0">
                <a:solidFill>
                  <a:schemeClr val="lt1"/>
                </a:solidFill>
              </a:rPr>
              <a:t>parts</a:t>
            </a:r>
            <a:r>
              <a:rPr lang="en-GB" sz="1600" dirty="0">
                <a:solidFill>
                  <a:schemeClr val="lt1"/>
                </a:solidFill>
                <a:latin typeface="DM Sans"/>
                <a:ea typeface="DM Sans"/>
                <a:cs typeface="DM Sans"/>
                <a:sym typeface="DM Sans"/>
              </a:rPr>
              <a:t> of the story, that a reader should naturally remember if they are going to be able to follow the whole book’s events. </a:t>
            </a:r>
            <a:endParaRPr sz="1600" dirty="0">
              <a:solidFill>
                <a:schemeClr val="lt1"/>
              </a:solidFill>
            </a:endParaRPr>
          </a:p>
          <a:p>
            <a:pPr marL="0" lvl="0" indent="0" algn="l" rtl="0">
              <a:lnSpc>
                <a:spcPct val="115000"/>
              </a:lnSpc>
              <a:spcBef>
                <a:spcPts val="800"/>
              </a:spcBef>
              <a:spcAft>
                <a:spcPts val="800"/>
              </a:spcAft>
              <a:buClr>
                <a:schemeClr val="dk1"/>
              </a:buClr>
              <a:buSzPct val="68750"/>
              <a:buFont typeface="Arial"/>
              <a:buNone/>
            </a:pPr>
            <a:r>
              <a:rPr lang="en-GB" sz="1600" dirty="0">
                <a:solidFill>
                  <a:schemeClr val="lt1"/>
                </a:solidFill>
                <a:latin typeface="DM Sans"/>
                <a:ea typeface="DM Sans"/>
                <a:cs typeface="DM Sans"/>
                <a:sym typeface="DM Sans"/>
              </a:rPr>
              <a:t>This is why pupils must focus on reading slowly and carefully.</a:t>
            </a:r>
            <a:endParaRPr sz="1400" dirty="0">
              <a:solidFill>
                <a:schemeClr val="lt1"/>
              </a:solidFill>
              <a:latin typeface="DM Sans"/>
              <a:ea typeface="DM Sans"/>
              <a:cs typeface="DM Sans"/>
              <a:sym typeface="DM Sans"/>
            </a:endParaRPr>
          </a:p>
        </p:txBody>
      </p:sp>
      <p:pic>
        <p:nvPicPr>
          <p:cNvPr id="92" name="Google Shape;92;p17"/>
          <p:cNvPicPr preferRelativeResize="0"/>
          <p:nvPr/>
        </p:nvPicPr>
        <p:blipFill rotWithShape="1">
          <a:blip r:embed="rId3">
            <a:alphaModFix/>
          </a:blip>
          <a:srcRect/>
          <a:stretch/>
        </p:blipFill>
        <p:spPr>
          <a:xfrm>
            <a:off x="7523476" y="1157250"/>
            <a:ext cx="1378225" cy="1414500"/>
          </a:xfrm>
          <a:prstGeom prst="rect">
            <a:avLst/>
          </a:prstGeom>
          <a:noFill/>
          <a:ln>
            <a:noFill/>
          </a:ln>
          <a:effectLst>
            <a:outerShdw blurRad="28575" dist="19050" dir="8400000" algn="bl" rotWithShape="0">
              <a:srgbClr val="000000">
                <a:alpha val="15686"/>
              </a:srgbClr>
            </a:outerShdw>
          </a:effectLst>
        </p:spPr>
      </p:pic>
      <p:pic>
        <p:nvPicPr>
          <p:cNvPr id="93" name="Google Shape;93;p17"/>
          <p:cNvPicPr preferRelativeResize="0"/>
          <p:nvPr/>
        </p:nvPicPr>
        <p:blipFill rotWithShape="1">
          <a:blip r:embed="rId4">
            <a:alphaModFix/>
          </a:blip>
          <a:srcRect/>
          <a:stretch/>
        </p:blipFill>
        <p:spPr>
          <a:xfrm>
            <a:off x="2784501" y="2689950"/>
            <a:ext cx="3575150" cy="20110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8"/>
          <p:cNvSpPr txBox="1">
            <a:spLocks noGrp="1"/>
          </p:cNvSpPr>
          <p:nvPr>
            <p:ph type="title"/>
          </p:nvPr>
        </p:nvSpPr>
        <p:spPr>
          <a:xfrm>
            <a:off x="464947" y="56200"/>
            <a:ext cx="4907154"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ct val="111111"/>
              <a:buNone/>
            </a:pPr>
            <a:r>
              <a:rPr lang="en-GB" dirty="0">
                <a:solidFill>
                  <a:schemeClr val="bg1"/>
                </a:solidFill>
              </a:rPr>
              <a:t>Why is the text removed before the questions come up on </a:t>
            </a:r>
            <a:r>
              <a:rPr lang="en-GB" dirty="0" err="1">
                <a:solidFill>
                  <a:schemeClr val="bg1"/>
                </a:solidFill>
              </a:rPr>
              <a:t>Sparx</a:t>
            </a:r>
            <a:r>
              <a:rPr lang="en-GB" dirty="0">
                <a:solidFill>
                  <a:schemeClr val="bg1"/>
                </a:solidFill>
              </a:rPr>
              <a:t> Reader?</a:t>
            </a:r>
            <a:endParaRPr dirty="0">
              <a:solidFill>
                <a:schemeClr val="bg1"/>
              </a:solidFill>
            </a:endParaRPr>
          </a:p>
          <a:p>
            <a:pPr marL="0" lvl="0" indent="0" algn="l" rtl="0">
              <a:lnSpc>
                <a:spcPct val="100000"/>
              </a:lnSpc>
              <a:spcBef>
                <a:spcPts val="0"/>
              </a:spcBef>
              <a:spcAft>
                <a:spcPts val="0"/>
              </a:spcAft>
              <a:buSzPct val="111111"/>
              <a:buNone/>
            </a:pPr>
            <a:endParaRPr dirty="0">
              <a:solidFill>
                <a:schemeClr val="bg1"/>
              </a:solidFill>
            </a:endParaRPr>
          </a:p>
        </p:txBody>
      </p:sp>
      <p:sp>
        <p:nvSpPr>
          <p:cNvPr id="99" name="Google Shape;99;p18"/>
          <p:cNvSpPr txBox="1">
            <a:spLocks noGrp="1"/>
          </p:cNvSpPr>
          <p:nvPr>
            <p:ph type="body" idx="1"/>
          </p:nvPr>
        </p:nvSpPr>
        <p:spPr>
          <a:xfrm>
            <a:off x="4888918" y="1445077"/>
            <a:ext cx="2896168" cy="2620373"/>
          </a:xfrm>
          <a:prstGeom prst="rect">
            <a:avLst/>
          </a:prstGeom>
          <a:noFill/>
          <a:ln>
            <a:noFill/>
          </a:ln>
        </p:spPr>
        <p:txBody>
          <a:bodyPr spcFirstLastPara="1" wrap="square" lIns="91425" tIns="91425" rIns="91425" bIns="91425" anchor="t" anchorCtr="0">
            <a:normAutofit fontScale="92500"/>
          </a:bodyPr>
          <a:lstStyle/>
          <a:p>
            <a:pPr marL="0" lvl="0" indent="0" algn="l" rtl="0">
              <a:lnSpc>
                <a:spcPct val="90000"/>
              </a:lnSpc>
              <a:spcBef>
                <a:spcPts val="800"/>
              </a:spcBef>
              <a:spcAft>
                <a:spcPts val="0"/>
              </a:spcAft>
              <a:buClr>
                <a:schemeClr val="dk1"/>
              </a:buClr>
              <a:buSzPts val="1100"/>
              <a:buFont typeface="Arial"/>
              <a:buNone/>
            </a:pPr>
            <a:r>
              <a:rPr lang="en-GB" sz="1300" dirty="0">
                <a:solidFill>
                  <a:schemeClr val="lt1"/>
                </a:solidFill>
                <a:latin typeface="DM Sans"/>
                <a:ea typeface="DM Sans"/>
                <a:cs typeface="DM Sans"/>
                <a:sym typeface="DM Sans"/>
              </a:rPr>
              <a:t>We remove the section that has just been read before students are asked questions about it.</a:t>
            </a:r>
            <a:endParaRPr sz="1300" dirty="0">
              <a:solidFill>
                <a:schemeClr val="lt1"/>
              </a:solidFill>
            </a:endParaRPr>
          </a:p>
          <a:p>
            <a:pPr marL="0" lvl="0" indent="0" algn="l" rtl="0">
              <a:lnSpc>
                <a:spcPct val="90000"/>
              </a:lnSpc>
              <a:spcBef>
                <a:spcPts val="800"/>
              </a:spcBef>
              <a:spcAft>
                <a:spcPts val="0"/>
              </a:spcAft>
              <a:buClr>
                <a:schemeClr val="dk1"/>
              </a:buClr>
              <a:buSzPts val="1100"/>
              <a:buFont typeface="Arial"/>
              <a:buNone/>
            </a:pPr>
            <a:r>
              <a:rPr lang="en-GB" sz="1300" dirty="0">
                <a:solidFill>
                  <a:schemeClr val="lt1"/>
                </a:solidFill>
                <a:latin typeface="DM Sans"/>
                <a:ea typeface="DM Sans"/>
                <a:cs typeface="DM Sans"/>
                <a:sym typeface="DM Sans"/>
              </a:rPr>
              <a:t>We want to train our young people to slow down and read really carefully. </a:t>
            </a:r>
            <a:endParaRPr sz="1300" dirty="0">
              <a:solidFill>
                <a:schemeClr val="lt1"/>
              </a:solidFill>
            </a:endParaRPr>
          </a:p>
          <a:p>
            <a:pPr marL="0" lvl="0" indent="0" algn="l" rtl="0">
              <a:lnSpc>
                <a:spcPct val="90000"/>
              </a:lnSpc>
              <a:spcBef>
                <a:spcPts val="800"/>
              </a:spcBef>
              <a:spcAft>
                <a:spcPts val="800"/>
              </a:spcAft>
              <a:buClr>
                <a:schemeClr val="dk1"/>
              </a:buClr>
              <a:buSzPts val="1100"/>
              <a:buFont typeface="Arial"/>
              <a:buNone/>
            </a:pPr>
            <a:r>
              <a:rPr lang="en-GB" sz="1300" dirty="0">
                <a:solidFill>
                  <a:schemeClr val="lt1"/>
                </a:solidFill>
                <a:latin typeface="DM Sans"/>
                <a:ea typeface="DM Sans"/>
                <a:cs typeface="DM Sans"/>
                <a:sym typeface="DM Sans"/>
              </a:rPr>
              <a:t>We don’t want our readers to check the questions before reading the section, because that leads to an unnatural and disconnected reading experience where they’re scanning for the answers instead of concentrating on, and enjoying, the story.</a:t>
            </a:r>
            <a:endParaRPr sz="1100" dirty="0">
              <a:solidFill>
                <a:schemeClr val="lt1"/>
              </a:solidFill>
              <a:highlight>
                <a:srgbClr val="FFFF00"/>
              </a:highlight>
              <a:latin typeface="DM Sans"/>
              <a:ea typeface="DM Sans"/>
              <a:cs typeface="DM Sans"/>
              <a:sym typeface="DM Sans"/>
            </a:endParaRPr>
          </a:p>
        </p:txBody>
      </p:sp>
      <p:pic>
        <p:nvPicPr>
          <p:cNvPr id="100" name="Google Shape;100;p18"/>
          <p:cNvPicPr preferRelativeResize="0"/>
          <p:nvPr/>
        </p:nvPicPr>
        <p:blipFill rotWithShape="1">
          <a:blip r:embed="rId3">
            <a:alphaModFix/>
          </a:blip>
          <a:srcRect/>
          <a:stretch/>
        </p:blipFill>
        <p:spPr>
          <a:xfrm>
            <a:off x="7785086" y="1078050"/>
            <a:ext cx="1194675" cy="1426100"/>
          </a:xfrm>
          <a:prstGeom prst="rect">
            <a:avLst/>
          </a:prstGeom>
          <a:noFill/>
          <a:ln>
            <a:noFill/>
          </a:ln>
          <a:effectLst>
            <a:outerShdw blurRad="28575" dist="19050" dir="8400000" algn="bl" rotWithShape="0">
              <a:srgbClr val="000000">
                <a:alpha val="15686"/>
              </a:srgbClr>
            </a:outerShdw>
          </a:effectLst>
        </p:spPr>
      </p:pic>
      <p:pic>
        <p:nvPicPr>
          <p:cNvPr id="101" name="Google Shape;101;p18"/>
          <p:cNvPicPr preferRelativeResize="0"/>
          <p:nvPr/>
        </p:nvPicPr>
        <p:blipFill rotWithShape="1">
          <a:blip r:embed="rId4">
            <a:alphaModFix/>
          </a:blip>
          <a:srcRect/>
          <a:stretch/>
        </p:blipFill>
        <p:spPr>
          <a:xfrm>
            <a:off x="237120" y="1421987"/>
            <a:ext cx="4457266" cy="25072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txBox="1">
            <a:spLocks noGrp="1"/>
          </p:cNvSpPr>
          <p:nvPr>
            <p:ph type="title"/>
          </p:nvPr>
        </p:nvSpPr>
        <p:spPr>
          <a:xfrm>
            <a:off x="481275" y="64683"/>
            <a:ext cx="4866332"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sz="2400" dirty="0">
                <a:solidFill>
                  <a:schemeClr val="bg1"/>
                </a:solidFill>
              </a:rPr>
              <a:t>How can a teacher help my child on </a:t>
            </a:r>
            <a:r>
              <a:rPr lang="en-GB" sz="2400" dirty="0" err="1">
                <a:solidFill>
                  <a:schemeClr val="bg1"/>
                </a:solidFill>
              </a:rPr>
              <a:t>Sparx</a:t>
            </a:r>
            <a:r>
              <a:rPr lang="en-GB" sz="2400" dirty="0">
                <a:solidFill>
                  <a:schemeClr val="bg1"/>
                </a:solidFill>
              </a:rPr>
              <a:t> Reader?</a:t>
            </a:r>
            <a:endParaRPr sz="2400" dirty="0">
              <a:solidFill>
                <a:schemeClr val="bg1"/>
              </a:solidFill>
            </a:endParaRPr>
          </a:p>
          <a:p>
            <a:pPr marL="0" lvl="0" indent="0" algn="l" rtl="0">
              <a:lnSpc>
                <a:spcPct val="100000"/>
              </a:lnSpc>
              <a:spcBef>
                <a:spcPts val="0"/>
              </a:spcBef>
              <a:spcAft>
                <a:spcPts val="0"/>
              </a:spcAft>
              <a:buSzPct val="111111"/>
              <a:buNone/>
            </a:pPr>
            <a:endParaRPr sz="2400" dirty="0">
              <a:solidFill>
                <a:schemeClr val="bg1"/>
              </a:solidFill>
            </a:endParaRPr>
          </a:p>
        </p:txBody>
      </p:sp>
      <p:pic>
        <p:nvPicPr>
          <p:cNvPr id="114" name="Google Shape;114;p20"/>
          <p:cNvPicPr preferRelativeResize="0"/>
          <p:nvPr/>
        </p:nvPicPr>
        <p:blipFill rotWithShape="1">
          <a:blip r:embed="rId3">
            <a:alphaModFix/>
          </a:blip>
          <a:srcRect/>
          <a:stretch/>
        </p:blipFill>
        <p:spPr>
          <a:xfrm>
            <a:off x="3294048" y="1043173"/>
            <a:ext cx="5675152" cy="1403100"/>
          </a:xfrm>
          <a:prstGeom prst="rect">
            <a:avLst/>
          </a:prstGeom>
          <a:noFill/>
          <a:ln>
            <a:noFill/>
          </a:ln>
        </p:spPr>
      </p:pic>
      <p:pic>
        <p:nvPicPr>
          <p:cNvPr id="115" name="Google Shape;115;p20"/>
          <p:cNvPicPr preferRelativeResize="0"/>
          <p:nvPr/>
        </p:nvPicPr>
        <p:blipFill rotWithShape="1">
          <a:blip r:embed="rId4">
            <a:alphaModFix/>
          </a:blip>
          <a:srcRect/>
          <a:stretch/>
        </p:blipFill>
        <p:spPr>
          <a:xfrm>
            <a:off x="278026" y="2699175"/>
            <a:ext cx="5505424" cy="1932550"/>
          </a:xfrm>
          <a:prstGeom prst="rect">
            <a:avLst/>
          </a:prstGeom>
          <a:noFill/>
          <a:ln>
            <a:noFill/>
          </a:ln>
        </p:spPr>
      </p:pic>
      <p:sp>
        <p:nvSpPr>
          <p:cNvPr id="116" name="Google Shape;116;p20"/>
          <p:cNvSpPr txBox="1">
            <a:spLocks noGrp="1"/>
          </p:cNvSpPr>
          <p:nvPr>
            <p:ph type="body" idx="1"/>
          </p:nvPr>
        </p:nvSpPr>
        <p:spPr>
          <a:xfrm>
            <a:off x="278025" y="1043173"/>
            <a:ext cx="2897100" cy="1072200"/>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95000"/>
              </a:lnSpc>
              <a:spcBef>
                <a:spcPts val="800"/>
              </a:spcBef>
              <a:spcAft>
                <a:spcPts val="800"/>
              </a:spcAft>
              <a:buClr>
                <a:schemeClr val="dk1"/>
              </a:buClr>
              <a:buSzPts val="1100"/>
              <a:buFont typeface="Arial"/>
              <a:buNone/>
            </a:pPr>
            <a:r>
              <a:rPr lang="en-GB" sz="1600" dirty="0">
                <a:solidFill>
                  <a:schemeClr val="lt1"/>
                </a:solidFill>
              </a:rPr>
              <a:t>Teachers can see each student’s reading activity on </a:t>
            </a:r>
            <a:r>
              <a:rPr lang="en-GB" sz="1600" dirty="0" err="1">
                <a:solidFill>
                  <a:schemeClr val="lt1"/>
                </a:solidFill>
              </a:rPr>
              <a:t>Sparx</a:t>
            </a:r>
            <a:r>
              <a:rPr lang="en-GB" sz="1600" dirty="0">
                <a:solidFill>
                  <a:schemeClr val="lt1"/>
                </a:solidFill>
              </a:rPr>
              <a:t> Reader.</a:t>
            </a:r>
            <a:endParaRPr dirty="0">
              <a:solidFill>
                <a:schemeClr val="lt1"/>
              </a:solidFill>
              <a:latin typeface="DM Sans"/>
              <a:ea typeface="DM Sans"/>
              <a:cs typeface="DM Sans"/>
              <a:sym typeface="DM Sans"/>
            </a:endParaRPr>
          </a:p>
        </p:txBody>
      </p:sp>
      <p:sp>
        <p:nvSpPr>
          <p:cNvPr id="117" name="Google Shape;117;p20"/>
          <p:cNvSpPr txBox="1">
            <a:spLocks noGrp="1"/>
          </p:cNvSpPr>
          <p:nvPr>
            <p:ph type="body" idx="1"/>
          </p:nvPr>
        </p:nvSpPr>
        <p:spPr>
          <a:xfrm>
            <a:off x="6072100" y="2963893"/>
            <a:ext cx="2897100" cy="1403100"/>
          </a:xfrm>
          <a:prstGeom prst="rect">
            <a:avLst/>
          </a:prstGeom>
          <a:noFill/>
          <a:ln>
            <a:noFill/>
          </a:ln>
        </p:spPr>
        <p:txBody>
          <a:bodyPr spcFirstLastPara="1" wrap="square" lIns="91425" tIns="91425" rIns="91425" bIns="91425" anchor="t" anchorCtr="0">
            <a:normAutofit fontScale="92500" lnSpcReduction="10000"/>
          </a:bodyPr>
          <a:lstStyle/>
          <a:p>
            <a:pPr marL="0" lvl="0" indent="0" algn="l" rtl="0">
              <a:lnSpc>
                <a:spcPct val="95000"/>
              </a:lnSpc>
              <a:spcBef>
                <a:spcPts val="800"/>
              </a:spcBef>
              <a:spcAft>
                <a:spcPts val="800"/>
              </a:spcAft>
              <a:buClr>
                <a:schemeClr val="dk1"/>
              </a:buClr>
              <a:buSzPts val="1100"/>
              <a:buFont typeface="Arial"/>
              <a:buNone/>
            </a:pPr>
            <a:r>
              <a:rPr lang="en-GB" sz="1600">
                <a:solidFill>
                  <a:schemeClr val="lt1"/>
                </a:solidFill>
              </a:rPr>
              <a:t>This means they can see where a student might be struggling with the reading and the questions, and offer them support. </a:t>
            </a:r>
            <a:endParaRPr>
              <a:solidFill>
                <a:schemeClr val="lt1"/>
              </a:solidFill>
              <a:latin typeface="DM Sans"/>
              <a:ea typeface="DM Sans"/>
              <a:cs typeface="DM Sans"/>
              <a:sym typeface="DM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1"/>
          <p:cNvSpPr txBox="1">
            <a:spLocks noGrp="1"/>
          </p:cNvSpPr>
          <p:nvPr>
            <p:ph type="title"/>
          </p:nvPr>
        </p:nvSpPr>
        <p:spPr>
          <a:xfrm>
            <a:off x="481275" y="64683"/>
            <a:ext cx="5895032"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sz="2400" dirty="0">
                <a:solidFill>
                  <a:schemeClr val="bg1"/>
                </a:solidFill>
              </a:rPr>
              <a:t>How can you see what your child is reading on </a:t>
            </a:r>
            <a:r>
              <a:rPr lang="en-GB" sz="2400" dirty="0" err="1">
                <a:solidFill>
                  <a:schemeClr val="bg1"/>
                </a:solidFill>
              </a:rPr>
              <a:t>Sparx</a:t>
            </a:r>
            <a:r>
              <a:rPr lang="en-GB" sz="2400" dirty="0">
                <a:solidFill>
                  <a:schemeClr val="bg1"/>
                </a:solidFill>
              </a:rPr>
              <a:t> Reader?</a:t>
            </a:r>
            <a:endParaRPr sz="2400" dirty="0">
              <a:solidFill>
                <a:schemeClr val="bg1"/>
              </a:solidFill>
            </a:endParaRPr>
          </a:p>
          <a:p>
            <a:pPr marL="0" lvl="0" indent="0" algn="l" rtl="0">
              <a:lnSpc>
                <a:spcPct val="100000"/>
              </a:lnSpc>
              <a:spcBef>
                <a:spcPts val="0"/>
              </a:spcBef>
              <a:spcAft>
                <a:spcPts val="0"/>
              </a:spcAft>
              <a:buSzPct val="111111"/>
              <a:buNone/>
            </a:pPr>
            <a:endParaRPr sz="2400" dirty="0">
              <a:solidFill>
                <a:schemeClr val="bg1"/>
              </a:solidFill>
            </a:endParaRPr>
          </a:p>
        </p:txBody>
      </p:sp>
      <p:sp>
        <p:nvSpPr>
          <p:cNvPr id="123" name="Google Shape;123;p21"/>
          <p:cNvSpPr txBox="1">
            <a:spLocks noGrp="1"/>
          </p:cNvSpPr>
          <p:nvPr>
            <p:ph type="body" idx="1"/>
          </p:nvPr>
        </p:nvSpPr>
        <p:spPr>
          <a:xfrm>
            <a:off x="315150" y="1032092"/>
            <a:ext cx="8673000" cy="1434000"/>
          </a:xfrm>
          <a:prstGeom prst="rect">
            <a:avLst/>
          </a:prstGeom>
          <a:noFill/>
          <a:ln>
            <a:noFill/>
          </a:ln>
        </p:spPr>
        <p:txBody>
          <a:bodyPr spcFirstLastPara="1" wrap="square" lIns="91425" tIns="91425" rIns="91425" bIns="91425" anchor="t" anchorCtr="0">
            <a:normAutofit fontScale="85000" lnSpcReduction="10000"/>
          </a:bodyPr>
          <a:lstStyle/>
          <a:p>
            <a:pPr marL="0" lvl="0" indent="0" algn="l" rtl="0">
              <a:lnSpc>
                <a:spcPct val="105000"/>
              </a:lnSpc>
              <a:spcBef>
                <a:spcPts val="0"/>
              </a:spcBef>
              <a:spcAft>
                <a:spcPts val="0"/>
              </a:spcAft>
              <a:buClr>
                <a:schemeClr val="dk1"/>
              </a:buClr>
              <a:buSzPct val="68750"/>
              <a:buFont typeface="Arial"/>
              <a:buNone/>
            </a:pPr>
            <a:r>
              <a:rPr lang="en-GB" sz="1600" dirty="0">
                <a:solidFill>
                  <a:schemeClr val="lt1"/>
                </a:solidFill>
                <a:latin typeface="DM Sans"/>
                <a:ea typeface="DM Sans"/>
                <a:cs typeface="DM Sans"/>
                <a:sym typeface="DM Sans"/>
              </a:rPr>
              <a:t>You are able to </a:t>
            </a:r>
            <a:r>
              <a:rPr lang="en-GB" sz="1600" dirty="0">
                <a:solidFill>
                  <a:schemeClr val="lt1"/>
                </a:solidFill>
              </a:rPr>
              <a:t>see</a:t>
            </a:r>
            <a:r>
              <a:rPr lang="en-GB" sz="1600" dirty="0">
                <a:solidFill>
                  <a:schemeClr val="lt1"/>
                </a:solidFill>
                <a:latin typeface="DM Sans"/>
                <a:ea typeface="DM Sans"/>
                <a:cs typeface="DM Sans"/>
                <a:sym typeface="DM Sans"/>
              </a:rPr>
              <a:t> how your child is getting on with their reading using the link to the Parent Portal, available in your weekly </a:t>
            </a:r>
            <a:r>
              <a:rPr lang="en-GB" sz="1600" dirty="0" err="1">
                <a:solidFill>
                  <a:schemeClr val="lt1"/>
                </a:solidFill>
                <a:latin typeface="DM Sans"/>
                <a:ea typeface="DM Sans"/>
                <a:cs typeface="DM Sans"/>
                <a:sym typeface="DM Sans"/>
              </a:rPr>
              <a:t>Sparx</a:t>
            </a:r>
            <a:r>
              <a:rPr lang="en-GB" sz="1600" dirty="0">
                <a:solidFill>
                  <a:schemeClr val="lt1"/>
                </a:solidFill>
                <a:latin typeface="DM Sans"/>
                <a:ea typeface="DM Sans"/>
                <a:cs typeface="DM Sans"/>
                <a:sym typeface="DM Sans"/>
              </a:rPr>
              <a:t> Maths homework emails. </a:t>
            </a:r>
            <a:endParaRPr sz="1600" dirty="0">
              <a:solidFill>
                <a:schemeClr val="lt1"/>
              </a:solidFill>
              <a:latin typeface="DM Sans"/>
              <a:ea typeface="DM Sans"/>
              <a:cs typeface="DM Sans"/>
              <a:sym typeface="DM Sans"/>
            </a:endParaRPr>
          </a:p>
          <a:p>
            <a:pPr marL="0" lvl="0" indent="0" algn="l" rtl="0">
              <a:lnSpc>
                <a:spcPct val="105000"/>
              </a:lnSpc>
              <a:spcBef>
                <a:spcPts val="800"/>
              </a:spcBef>
              <a:spcAft>
                <a:spcPts val="0"/>
              </a:spcAft>
              <a:buClr>
                <a:schemeClr val="dk1"/>
              </a:buClr>
              <a:buSzPct val="68750"/>
              <a:buFont typeface="Arial"/>
              <a:buNone/>
            </a:pPr>
            <a:r>
              <a:rPr lang="en-GB" sz="1600" dirty="0">
                <a:solidFill>
                  <a:schemeClr val="lt1"/>
                </a:solidFill>
                <a:latin typeface="DM Sans"/>
                <a:ea typeface="DM Sans"/>
                <a:cs typeface="DM Sans"/>
                <a:sym typeface="DM Sans"/>
              </a:rPr>
              <a:t>When clicking through the link, you will be able to keep track of any </a:t>
            </a:r>
            <a:r>
              <a:rPr lang="en-GB" sz="1600" dirty="0" err="1">
                <a:solidFill>
                  <a:schemeClr val="lt1"/>
                </a:solidFill>
                <a:latin typeface="DM Sans"/>
                <a:ea typeface="DM Sans"/>
                <a:cs typeface="DM Sans"/>
                <a:sym typeface="DM Sans"/>
              </a:rPr>
              <a:t>Sparx</a:t>
            </a:r>
            <a:r>
              <a:rPr lang="en-GB" sz="1600" dirty="0">
                <a:solidFill>
                  <a:schemeClr val="lt1"/>
                </a:solidFill>
                <a:latin typeface="DM Sans"/>
                <a:ea typeface="DM Sans"/>
                <a:cs typeface="DM Sans"/>
                <a:sym typeface="DM Sans"/>
              </a:rPr>
              <a:t> system that your child uses. </a:t>
            </a:r>
            <a:endParaRPr sz="1600" dirty="0">
              <a:solidFill>
                <a:schemeClr val="lt1"/>
              </a:solidFill>
              <a:latin typeface="DM Sans"/>
              <a:ea typeface="DM Sans"/>
              <a:cs typeface="DM Sans"/>
              <a:sym typeface="DM Sans"/>
            </a:endParaRPr>
          </a:p>
          <a:p>
            <a:pPr marL="0" lvl="0" indent="0" algn="l" rtl="0">
              <a:lnSpc>
                <a:spcPct val="105000"/>
              </a:lnSpc>
              <a:spcBef>
                <a:spcPts val="800"/>
              </a:spcBef>
              <a:spcAft>
                <a:spcPts val="800"/>
              </a:spcAft>
              <a:buClr>
                <a:schemeClr val="dk1"/>
              </a:buClr>
              <a:buSzPct val="68750"/>
              <a:buFont typeface="Arial"/>
              <a:buNone/>
            </a:pPr>
            <a:r>
              <a:rPr lang="en-GB" sz="1600" dirty="0">
                <a:solidFill>
                  <a:schemeClr val="lt1"/>
                </a:solidFill>
                <a:latin typeface="DM Sans"/>
                <a:ea typeface="DM Sans"/>
                <a:cs typeface="DM Sans"/>
                <a:sym typeface="DM Sans"/>
              </a:rPr>
              <a:t>Here you can keep track of previous </a:t>
            </a:r>
            <a:r>
              <a:rPr lang="en-GB" sz="1600" dirty="0" err="1">
                <a:solidFill>
                  <a:schemeClr val="lt1"/>
                </a:solidFill>
                <a:latin typeface="DM Sans"/>
                <a:ea typeface="DM Sans"/>
                <a:cs typeface="DM Sans"/>
                <a:sym typeface="DM Sans"/>
              </a:rPr>
              <a:t>homeworks</a:t>
            </a:r>
            <a:r>
              <a:rPr lang="en-GB" sz="1600" dirty="0">
                <a:solidFill>
                  <a:schemeClr val="lt1"/>
                </a:solidFill>
                <a:latin typeface="DM Sans"/>
                <a:ea typeface="DM Sans"/>
                <a:cs typeface="DM Sans"/>
                <a:sym typeface="DM Sans"/>
              </a:rPr>
              <a:t> as well as the book your child is currently reading. </a:t>
            </a:r>
            <a:endParaRPr sz="1600" dirty="0">
              <a:solidFill>
                <a:schemeClr val="lt1"/>
              </a:solidFill>
              <a:latin typeface="DM Sans"/>
              <a:ea typeface="DM Sans"/>
              <a:cs typeface="DM Sans"/>
              <a:sym typeface="DM Sans"/>
            </a:endParaRPr>
          </a:p>
        </p:txBody>
      </p:sp>
      <p:pic>
        <p:nvPicPr>
          <p:cNvPr id="124" name="Google Shape;124;p21"/>
          <p:cNvPicPr preferRelativeResize="0"/>
          <p:nvPr/>
        </p:nvPicPr>
        <p:blipFill rotWithShape="1">
          <a:blip r:embed="rId3">
            <a:alphaModFix/>
          </a:blip>
          <a:srcRect/>
          <a:stretch/>
        </p:blipFill>
        <p:spPr>
          <a:xfrm>
            <a:off x="190600" y="2571750"/>
            <a:ext cx="4967850" cy="1623825"/>
          </a:xfrm>
          <a:prstGeom prst="rect">
            <a:avLst/>
          </a:prstGeom>
          <a:noFill/>
          <a:ln>
            <a:noFill/>
          </a:ln>
        </p:spPr>
      </p:pic>
      <p:pic>
        <p:nvPicPr>
          <p:cNvPr id="125" name="Google Shape;125;p21"/>
          <p:cNvPicPr preferRelativeResize="0"/>
          <p:nvPr/>
        </p:nvPicPr>
        <p:blipFill rotWithShape="1">
          <a:blip r:embed="rId4">
            <a:alphaModFix/>
          </a:blip>
          <a:srcRect/>
          <a:stretch/>
        </p:blipFill>
        <p:spPr>
          <a:xfrm>
            <a:off x="5421525" y="2282800"/>
            <a:ext cx="3356300" cy="24989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2"/>
          <p:cNvSpPr txBox="1">
            <a:spLocks noGrp="1"/>
          </p:cNvSpPr>
          <p:nvPr>
            <p:ph type="title"/>
          </p:nvPr>
        </p:nvSpPr>
        <p:spPr>
          <a:xfrm>
            <a:off x="481275" y="64683"/>
            <a:ext cx="5756239"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sz="2400" dirty="0" err="1">
                <a:solidFill>
                  <a:schemeClr val="bg1"/>
                </a:solidFill>
              </a:rPr>
              <a:t>Sparx</a:t>
            </a:r>
            <a:r>
              <a:rPr lang="en-GB" sz="2400" dirty="0">
                <a:solidFill>
                  <a:schemeClr val="bg1"/>
                </a:solidFill>
              </a:rPr>
              <a:t> Reader will email you when your child completes a book</a:t>
            </a:r>
            <a:endParaRPr sz="2400" dirty="0">
              <a:solidFill>
                <a:schemeClr val="bg1"/>
              </a:solidFill>
            </a:endParaRPr>
          </a:p>
          <a:p>
            <a:pPr marL="0" lvl="0" indent="0" algn="l" rtl="0">
              <a:lnSpc>
                <a:spcPct val="100000"/>
              </a:lnSpc>
              <a:spcBef>
                <a:spcPts val="0"/>
              </a:spcBef>
              <a:spcAft>
                <a:spcPts val="0"/>
              </a:spcAft>
              <a:buSzPct val="111111"/>
              <a:buNone/>
            </a:pPr>
            <a:endParaRPr sz="2400" dirty="0">
              <a:solidFill>
                <a:schemeClr val="bg1"/>
              </a:solidFill>
            </a:endParaRPr>
          </a:p>
        </p:txBody>
      </p:sp>
      <p:pic>
        <p:nvPicPr>
          <p:cNvPr id="131" name="Google Shape;131;p22"/>
          <p:cNvPicPr preferRelativeResize="0"/>
          <p:nvPr/>
        </p:nvPicPr>
        <p:blipFill rotWithShape="1">
          <a:blip r:embed="rId3">
            <a:alphaModFix/>
          </a:blip>
          <a:srcRect/>
          <a:stretch/>
        </p:blipFill>
        <p:spPr>
          <a:xfrm>
            <a:off x="1485949" y="1076121"/>
            <a:ext cx="6172248" cy="335131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3"/>
          <p:cNvSpPr txBox="1">
            <a:spLocks noGrp="1"/>
          </p:cNvSpPr>
          <p:nvPr>
            <p:ph type="title"/>
          </p:nvPr>
        </p:nvSpPr>
        <p:spPr>
          <a:xfrm>
            <a:off x="481275" y="64683"/>
            <a:ext cx="6009332"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sz="2400" dirty="0">
                <a:solidFill>
                  <a:schemeClr val="bg1"/>
                </a:solidFill>
              </a:rPr>
              <a:t>How can you access more information about </a:t>
            </a:r>
            <a:r>
              <a:rPr lang="en-GB" sz="2400" dirty="0" err="1">
                <a:solidFill>
                  <a:schemeClr val="bg1"/>
                </a:solidFill>
              </a:rPr>
              <a:t>Sparx</a:t>
            </a:r>
            <a:r>
              <a:rPr lang="en-GB" sz="2400" dirty="0">
                <a:solidFill>
                  <a:schemeClr val="bg1"/>
                </a:solidFill>
              </a:rPr>
              <a:t> Reader?</a:t>
            </a:r>
            <a:endParaRPr sz="2400" dirty="0">
              <a:solidFill>
                <a:schemeClr val="bg1"/>
              </a:solidFill>
            </a:endParaRPr>
          </a:p>
          <a:p>
            <a:pPr marL="0" lvl="0" indent="0" algn="l" rtl="0">
              <a:lnSpc>
                <a:spcPct val="100000"/>
              </a:lnSpc>
              <a:spcBef>
                <a:spcPts val="0"/>
              </a:spcBef>
              <a:spcAft>
                <a:spcPts val="0"/>
              </a:spcAft>
              <a:buSzPct val="111111"/>
              <a:buNone/>
            </a:pPr>
            <a:endParaRPr sz="2400" dirty="0">
              <a:solidFill>
                <a:schemeClr val="bg1"/>
              </a:solidFill>
            </a:endParaRPr>
          </a:p>
        </p:txBody>
      </p:sp>
      <p:sp>
        <p:nvSpPr>
          <p:cNvPr id="137" name="Google Shape;137;p23"/>
          <p:cNvSpPr txBox="1"/>
          <p:nvPr/>
        </p:nvSpPr>
        <p:spPr>
          <a:xfrm>
            <a:off x="52737" y="903145"/>
            <a:ext cx="5097300" cy="984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chemeClr val="lt1"/>
                </a:solidFill>
                <a:latin typeface="DM Sans"/>
                <a:ea typeface="DM Sans"/>
                <a:cs typeface="DM Sans"/>
                <a:sym typeface="DM Sans"/>
              </a:rPr>
              <a:t>Visit our website for a series of brief videos that explain how and why </a:t>
            </a:r>
            <a:r>
              <a:rPr lang="en-GB" sz="1800" b="0" i="0" u="none" strike="noStrike" cap="none" dirty="0" err="1">
                <a:solidFill>
                  <a:schemeClr val="lt1"/>
                </a:solidFill>
                <a:latin typeface="DM Sans"/>
                <a:ea typeface="DM Sans"/>
                <a:cs typeface="DM Sans"/>
                <a:sym typeface="DM Sans"/>
              </a:rPr>
              <a:t>Sparx</a:t>
            </a:r>
            <a:r>
              <a:rPr lang="en-GB" sz="1800" b="0" i="0" u="none" strike="noStrike" cap="none" dirty="0">
                <a:solidFill>
                  <a:schemeClr val="lt1"/>
                </a:solidFill>
                <a:latin typeface="DM Sans"/>
                <a:ea typeface="DM Sans"/>
                <a:cs typeface="DM Sans"/>
                <a:sym typeface="DM Sans"/>
              </a:rPr>
              <a:t> Reader works in the way that it does.</a:t>
            </a:r>
            <a:endParaRPr sz="1800" b="0" i="0" u="none" strike="noStrike" cap="none" dirty="0">
              <a:solidFill>
                <a:schemeClr val="lt1"/>
              </a:solidFill>
              <a:latin typeface="DM Sans"/>
              <a:ea typeface="DM Sans"/>
              <a:cs typeface="DM Sans"/>
              <a:sym typeface="DM Sans"/>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DM Sans"/>
              <a:ea typeface="DM Sans"/>
              <a:cs typeface="DM Sans"/>
              <a:sym typeface="DM Sans"/>
            </a:endParaRPr>
          </a:p>
        </p:txBody>
      </p:sp>
      <p:sp>
        <p:nvSpPr>
          <p:cNvPr id="138" name="Google Shape;138;p23"/>
          <p:cNvSpPr txBox="1"/>
          <p:nvPr/>
        </p:nvSpPr>
        <p:spPr>
          <a:xfrm>
            <a:off x="251675" y="4021575"/>
            <a:ext cx="6487200" cy="623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GB" sz="2400" b="0" i="0" u="sng" strike="noStrike" cap="none" dirty="0">
                <a:solidFill>
                  <a:schemeClr val="bg1"/>
                </a:solidFill>
                <a:latin typeface="DM Sans"/>
                <a:ea typeface="DM Sans"/>
                <a:cs typeface="DM Sans"/>
                <a:sym typeface="DM Sans"/>
                <a:hlinkClick r:id="rId3">
                  <a:extLst>
                    <a:ext uri="{A12FA001-AC4F-418D-AE19-62706E023703}">
                      <ahyp:hlinkClr xmlns:ahyp="http://schemas.microsoft.com/office/drawing/2018/hyperlinkcolor" val="tx"/>
                    </a:ext>
                  </a:extLst>
                </a:hlinkClick>
              </a:rPr>
              <a:t>https://sparxreader.com/parents/</a:t>
            </a:r>
            <a:r>
              <a:rPr lang="en-GB" sz="2400" b="0" i="0" u="none" strike="noStrike" cap="none" dirty="0">
                <a:solidFill>
                  <a:schemeClr val="bg1"/>
                </a:solidFill>
                <a:latin typeface="DM Sans"/>
                <a:ea typeface="DM Sans"/>
                <a:cs typeface="DM Sans"/>
                <a:sym typeface="DM Sans"/>
              </a:rPr>
              <a:t> </a:t>
            </a:r>
            <a:endParaRPr sz="2400" b="0" i="0" u="none" strike="noStrike" cap="none" dirty="0">
              <a:solidFill>
                <a:schemeClr val="bg1"/>
              </a:solidFill>
              <a:latin typeface="DM Sans"/>
              <a:ea typeface="DM Sans"/>
              <a:cs typeface="DM Sans"/>
              <a:sym typeface="DM Sans"/>
            </a:endParaRPr>
          </a:p>
        </p:txBody>
      </p:sp>
      <p:pic>
        <p:nvPicPr>
          <p:cNvPr id="139" name="Google Shape;139;p23"/>
          <p:cNvPicPr preferRelativeResize="0"/>
          <p:nvPr/>
        </p:nvPicPr>
        <p:blipFill rotWithShape="1">
          <a:blip r:embed="rId4">
            <a:alphaModFix/>
          </a:blip>
          <a:srcRect/>
          <a:stretch/>
        </p:blipFill>
        <p:spPr>
          <a:xfrm>
            <a:off x="5352025" y="1143000"/>
            <a:ext cx="3341623" cy="3125334"/>
          </a:xfrm>
          <a:prstGeom prst="rect">
            <a:avLst/>
          </a:prstGeom>
          <a:noFill/>
          <a:ln>
            <a:noFill/>
          </a:ln>
        </p:spPr>
      </p:pic>
      <p:pic>
        <p:nvPicPr>
          <p:cNvPr id="140" name="Google Shape;140;p23"/>
          <p:cNvPicPr preferRelativeResize="0"/>
          <p:nvPr/>
        </p:nvPicPr>
        <p:blipFill rotWithShape="1">
          <a:blip r:embed="rId5">
            <a:alphaModFix/>
          </a:blip>
          <a:srcRect/>
          <a:stretch/>
        </p:blipFill>
        <p:spPr>
          <a:xfrm>
            <a:off x="1685171" y="2189143"/>
            <a:ext cx="1832432" cy="1832432"/>
          </a:xfrm>
          <a:prstGeom prst="rect">
            <a:avLst/>
          </a:prstGeom>
          <a:noFill/>
          <a:ln>
            <a:noFill/>
          </a:ln>
        </p:spPr>
      </p:pic>
      <p:sp>
        <p:nvSpPr>
          <p:cNvPr id="141" name="Google Shape;141;p23"/>
          <p:cNvSpPr txBox="1"/>
          <p:nvPr/>
        </p:nvSpPr>
        <p:spPr>
          <a:xfrm>
            <a:off x="838225" y="1797650"/>
            <a:ext cx="3957000" cy="252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dirty="0">
                <a:solidFill>
                  <a:schemeClr val="lt1"/>
                </a:solidFill>
                <a:latin typeface="Arial"/>
                <a:ea typeface="Arial"/>
                <a:cs typeface="Arial"/>
                <a:sym typeface="Arial"/>
              </a:rPr>
              <a:t>This QR code will take you to the parent video page:</a:t>
            </a:r>
            <a:endParaRPr sz="1100" b="0" i="0" u="none" strike="noStrike" cap="none" dirty="0">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4"/>
          <p:cNvSpPr txBox="1">
            <a:spLocks noGrp="1"/>
          </p:cNvSpPr>
          <p:nvPr>
            <p:ph type="title"/>
          </p:nvPr>
        </p:nvSpPr>
        <p:spPr>
          <a:xfrm>
            <a:off x="481200" y="191875"/>
            <a:ext cx="8181600" cy="5727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ct val="111111"/>
              <a:buNone/>
            </a:pPr>
            <a:r>
              <a:rPr lang="en-GB" sz="2400" dirty="0" err="1">
                <a:solidFill>
                  <a:schemeClr val="bg1"/>
                </a:solidFill>
              </a:rPr>
              <a:t>Sparx</a:t>
            </a:r>
            <a:r>
              <a:rPr lang="en-GB" sz="2400" dirty="0">
                <a:solidFill>
                  <a:schemeClr val="bg1"/>
                </a:solidFill>
              </a:rPr>
              <a:t> Reader FAQs</a:t>
            </a:r>
            <a:endParaRPr sz="2400" dirty="0">
              <a:solidFill>
                <a:schemeClr val="bg1"/>
              </a:solidFill>
            </a:endParaRPr>
          </a:p>
          <a:p>
            <a:pPr marL="0" lvl="0" indent="0" algn="l" rtl="0">
              <a:lnSpc>
                <a:spcPct val="100000"/>
              </a:lnSpc>
              <a:spcBef>
                <a:spcPts val="0"/>
              </a:spcBef>
              <a:spcAft>
                <a:spcPts val="0"/>
              </a:spcAft>
              <a:buSzPct val="111111"/>
              <a:buNone/>
            </a:pPr>
            <a:endParaRPr sz="2400" dirty="0">
              <a:solidFill>
                <a:schemeClr val="bg1"/>
              </a:solidFill>
            </a:endParaRPr>
          </a:p>
        </p:txBody>
      </p:sp>
      <p:sp>
        <p:nvSpPr>
          <p:cNvPr id="147" name="Google Shape;147;p24"/>
          <p:cNvSpPr txBox="1">
            <a:spLocks noGrp="1"/>
          </p:cNvSpPr>
          <p:nvPr>
            <p:ph type="body" idx="1"/>
          </p:nvPr>
        </p:nvSpPr>
        <p:spPr>
          <a:xfrm>
            <a:off x="311700" y="978125"/>
            <a:ext cx="8520600" cy="3973500"/>
          </a:xfrm>
          <a:prstGeom prst="rect">
            <a:avLst/>
          </a:prstGeom>
          <a:noFill/>
          <a:ln>
            <a:noFill/>
          </a:ln>
        </p:spPr>
        <p:txBody>
          <a:bodyPr spcFirstLastPara="1" wrap="square" lIns="91425" tIns="91425" rIns="91425" bIns="91425" anchor="t" anchorCtr="0">
            <a:noAutofit/>
          </a:bodyPr>
          <a:lstStyle/>
          <a:p>
            <a:pPr marL="0" lvl="0" indent="0" algn="l" rtl="0">
              <a:lnSpc>
                <a:spcPct val="95000"/>
              </a:lnSpc>
              <a:spcBef>
                <a:spcPts val="0"/>
              </a:spcBef>
              <a:spcAft>
                <a:spcPts val="0"/>
              </a:spcAft>
              <a:buSzPts val="1800"/>
              <a:buNone/>
            </a:pPr>
            <a:r>
              <a:rPr lang="en-GB" sz="1400" b="1" dirty="0">
                <a:solidFill>
                  <a:schemeClr val="lt1"/>
                </a:solidFill>
                <a:latin typeface="DM Sans"/>
                <a:ea typeface="DM Sans"/>
                <a:cs typeface="DM Sans"/>
                <a:sym typeface="DM Sans"/>
              </a:rPr>
              <a:t>How do they log in?</a:t>
            </a:r>
            <a:endParaRPr sz="1400" dirty="0">
              <a:solidFill>
                <a:schemeClr val="lt1"/>
              </a:solidFill>
              <a:latin typeface="DM Sans"/>
              <a:ea typeface="DM Sans"/>
              <a:cs typeface="DM Sans"/>
              <a:sym typeface="DM Sans"/>
            </a:endParaRPr>
          </a:p>
          <a:p>
            <a:pPr marL="0" lvl="0" indent="0" algn="l" rtl="0">
              <a:lnSpc>
                <a:spcPct val="95000"/>
              </a:lnSpc>
              <a:spcBef>
                <a:spcPts val="0"/>
              </a:spcBef>
              <a:spcAft>
                <a:spcPts val="0"/>
              </a:spcAft>
              <a:buSzPts val="1800"/>
              <a:buNone/>
            </a:pPr>
            <a:r>
              <a:rPr lang="en-GB" sz="1400" dirty="0">
                <a:solidFill>
                  <a:schemeClr val="lt1"/>
                </a:solidFill>
                <a:latin typeface="DM Sans"/>
                <a:ea typeface="DM Sans"/>
                <a:cs typeface="DM Sans"/>
                <a:sym typeface="DM Sans"/>
              </a:rPr>
              <a:t>Students log in at </a:t>
            </a:r>
            <a:r>
              <a:rPr lang="en-GB" sz="1400" dirty="0">
                <a:solidFill>
                  <a:schemeClr val="lt1"/>
                </a:solidFill>
              </a:rPr>
              <a:t>https://reader.sparx-learning.com/</a:t>
            </a:r>
            <a:r>
              <a:rPr lang="en-GB" sz="1400" dirty="0">
                <a:solidFill>
                  <a:schemeClr val="lt1"/>
                </a:solidFill>
                <a:latin typeface="DM Sans"/>
                <a:ea typeface="DM Sans"/>
                <a:cs typeface="DM Sans"/>
                <a:sym typeface="DM Sans"/>
              </a:rPr>
              <a:t>. They will need to find their school and log in using their </a:t>
            </a:r>
            <a:r>
              <a:rPr lang="en-GB" sz="1400" dirty="0" err="1">
                <a:solidFill>
                  <a:schemeClr val="lt1"/>
                </a:solidFill>
                <a:latin typeface="DM Sans"/>
                <a:ea typeface="DM Sans"/>
                <a:cs typeface="DM Sans"/>
                <a:sym typeface="DM Sans"/>
              </a:rPr>
              <a:t>Sparx</a:t>
            </a:r>
            <a:r>
              <a:rPr lang="en-GB" sz="1400" dirty="0">
                <a:solidFill>
                  <a:schemeClr val="lt1"/>
                </a:solidFill>
                <a:latin typeface="DM Sans"/>
                <a:ea typeface="DM Sans"/>
                <a:cs typeface="DM Sans"/>
                <a:sym typeface="DM Sans"/>
              </a:rPr>
              <a:t> </a:t>
            </a:r>
            <a:r>
              <a:rPr lang="en-GB" sz="1400" dirty="0">
                <a:solidFill>
                  <a:schemeClr val="lt1"/>
                </a:solidFill>
              </a:rPr>
              <a:t>login</a:t>
            </a:r>
            <a:r>
              <a:rPr lang="en-GB" sz="1400" dirty="0">
                <a:solidFill>
                  <a:schemeClr val="lt1"/>
                </a:solidFill>
                <a:latin typeface="DM Sans"/>
                <a:ea typeface="DM Sans"/>
                <a:cs typeface="DM Sans"/>
                <a:sym typeface="DM Sans"/>
              </a:rPr>
              <a:t> details.</a:t>
            </a:r>
            <a:endParaRPr sz="1400" dirty="0">
              <a:solidFill>
                <a:schemeClr val="lt1"/>
              </a:solidFill>
              <a:latin typeface="DM Sans"/>
              <a:ea typeface="DM Sans"/>
              <a:cs typeface="DM Sans"/>
              <a:sym typeface="DM Sans"/>
            </a:endParaRPr>
          </a:p>
          <a:p>
            <a:pPr marL="0" lvl="0" indent="0" algn="l" rtl="0">
              <a:lnSpc>
                <a:spcPct val="95000"/>
              </a:lnSpc>
              <a:spcBef>
                <a:spcPts val="0"/>
              </a:spcBef>
              <a:spcAft>
                <a:spcPts val="0"/>
              </a:spcAft>
              <a:buSzPts val="1800"/>
              <a:buNone/>
            </a:pPr>
            <a:endParaRPr sz="1400" dirty="0">
              <a:solidFill>
                <a:schemeClr val="lt1"/>
              </a:solidFill>
              <a:latin typeface="DM Sans"/>
              <a:ea typeface="DM Sans"/>
              <a:cs typeface="DM Sans"/>
              <a:sym typeface="DM Sans"/>
            </a:endParaRPr>
          </a:p>
          <a:p>
            <a:pPr marL="0" lvl="0" indent="0" algn="l" rtl="0">
              <a:lnSpc>
                <a:spcPct val="95000"/>
              </a:lnSpc>
              <a:spcBef>
                <a:spcPts val="0"/>
              </a:spcBef>
              <a:spcAft>
                <a:spcPts val="0"/>
              </a:spcAft>
              <a:buSzPts val="1800"/>
              <a:buNone/>
            </a:pPr>
            <a:r>
              <a:rPr lang="en-GB" sz="1400" b="1" dirty="0">
                <a:solidFill>
                  <a:schemeClr val="lt1"/>
                </a:solidFill>
                <a:latin typeface="DM Sans"/>
                <a:ea typeface="DM Sans"/>
                <a:cs typeface="DM Sans"/>
                <a:sym typeface="DM Sans"/>
              </a:rPr>
              <a:t>What devices are supported?</a:t>
            </a:r>
            <a:endParaRPr sz="1400" b="1" dirty="0">
              <a:solidFill>
                <a:schemeClr val="lt1"/>
              </a:solidFill>
              <a:latin typeface="DM Sans"/>
              <a:ea typeface="DM Sans"/>
              <a:cs typeface="DM Sans"/>
              <a:sym typeface="DM Sans"/>
            </a:endParaRPr>
          </a:p>
          <a:p>
            <a:pPr marL="0" lvl="0" indent="0" algn="l" rtl="0">
              <a:lnSpc>
                <a:spcPct val="95000"/>
              </a:lnSpc>
              <a:spcBef>
                <a:spcPts val="0"/>
              </a:spcBef>
              <a:spcAft>
                <a:spcPts val="0"/>
              </a:spcAft>
              <a:buSzPts val="1800"/>
              <a:buNone/>
            </a:pPr>
            <a:r>
              <a:rPr lang="en-GB" sz="1400" dirty="0">
                <a:solidFill>
                  <a:schemeClr val="lt1"/>
                </a:solidFill>
                <a:latin typeface="DM Sans"/>
                <a:ea typeface="DM Sans"/>
                <a:cs typeface="DM Sans"/>
                <a:sym typeface="DM Sans"/>
              </a:rPr>
              <a:t>Your child can access </a:t>
            </a:r>
            <a:r>
              <a:rPr lang="en-GB" sz="1400" dirty="0" err="1">
                <a:solidFill>
                  <a:schemeClr val="lt1"/>
                </a:solidFill>
                <a:latin typeface="DM Sans"/>
                <a:ea typeface="DM Sans"/>
                <a:cs typeface="DM Sans"/>
                <a:sym typeface="DM Sans"/>
              </a:rPr>
              <a:t>Sparx</a:t>
            </a:r>
            <a:r>
              <a:rPr lang="en-GB" sz="1400" dirty="0">
                <a:solidFill>
                  <a:schemeClr val="lt1"/>
                </a:solidFill>
                <a:latin typeface="DM Sans"/>
                <a:ea typeface="DM Sans"/>
                <a:cs typeface="DM Sans"/>
                <a:sym typeface="DM Sans"/>
              </a:rPr>
              <a:t> Reader on </a:t>
            </a:r>
            <a:r>
              <a:rPr lang="en-GB" sz="1400" i="1" dirty="0">
                <a:solidFill>
                  <a:schemeClr val="lt1"/>
                </a:solidFill>
                <a:latin typeface="DM Sans"/>
                <a:ea typeface="DM Sans"/>
                <a:cs typeface="DM Sans"/>
                <a:sym typeface="DM Sans"/>
              </a:rPr>
              <a:t>any device</a:t>
            </a:r>
            <a:r>
              <a:rPr lang="en-GB" sz="1400" dirty="0">
                <a:solidFill>
                  <a:schemeClr val="lt1"/>
                </a:solidFill>
                <a:latin typeface="DM Sans"/>
                <a:ea typeface="DM Sans"/>
                <a:cs typeface="DM Sans"/>
                <a:sym typeface="DM Sans"/>
              </a:rPr>
              <a:t> that connects to the internet with a web browser. </a:t>
            </a:r>
            <a:endParaRPr sz="1400" dirty="0">
              <a:solidFill>
                <a:schemeClr val="lt1"/>
              </a:solidFill>
              <a:latin typeface="DM Sans"/>
              <a:ea typeface="DM Sans"/>
              <a:cs typeface="DM Sans"/>
              <a:sym typeface="DM Sans"/>
            </a:endParaRPr>
          </a:p>
          <a:p>
            <a:pPr marL="0" lvl="0" indent="0" algn="l" rtl="0">
              <a:lnSpc>
                <a:spcPct val="95000"/>
              </a:lnSpc>
              <a:spcBef>
                <a:spcPts val="0"/>
              </a:spcBef>
              <a:spcAft>
                <a:spcPts val="0"/>
              </a:spcAft>
              <a:buSzPts val="1800"/>
              <a:buNone/>
            </a:pPr>
            <a:endParaRPr sz="1400" dirty="0">
              <a:solidFill>
                <a:schemeClr val="lt1"/>
              </a:solidFill>
              <a:latin typeface="DM Sans"/>
              <a:ea typeface="DM Sans"/>
              <a:cs typeface="DM Sans"/>
              <a:sym typeface="DM Sans"/>
            </a:endParaRPr>
          </a:p>
          <a:p>
            <a:pPr marL="0" lvl="0" indent="0" algn="l" rtl="0">
              <a:lnSpc>
                <a:spcPct val="95000"/>
              </a:lnSpc>
              <a:spcBef>
                <a:spcPts val="0"/>
              </a:spcBef>
              <a:spcAft>
                <a:spcPts val="0"/>
              </a:spcAft>
              <a:buSzPts val="1800"/>
              <a:buNone/>
            </a:pPr>
            <a:r>
              <a:rPr lang="en-GB" sz="1400" b="1" dirty="0">
                <a:solidFill>
                  <a:schemeClr val="lt1"/>
                </a:solidFill>
                <a:latin typeface="DM Sans"/>
                <a:ea typeface="DM Sans"/>
                <a:cs typeface="DM Sans"/>
                <a:sym typeface="DM Sans"/>
              </a:rPr>
              <a:t>How can I support my child with their reading?</a:t>
            </a:r>
            <a:endParaRPr sz="1400" b="1" dirty="0">
              <a:solidFill>
                <a:schemeClr val="lt1"/>
              </a:solidFill>
              <a:latin typeface="DM Sans"/>
              <a:ea typeface="DM Sans"/>
              <a:cs typeface="DM Sans"/>
              <a:sym typeface="DM Sans"/>
            </a:endParaRPr>
          </a:p>
          <a:p>
            <a:pPr marL="457200" lvl="0" indent="-317500" algn="l" rtl="0">
              <a:lnSpc>
                <a:spcPct val="95000"/>
              </a:lnSpc>
              <a:spcBef>
                <a:spcPts val="0"/>
              </a:spcBef>
              <a:spcAft>
                <a:spcPts val="0"/>
              </a:spcAft>
              <a:buClr>
                <a:schemeClr val="lt1"/>
              </a:buClr>
              <a:buSzPts val="1400"/>
              <a:buFont typeface="DM Sans"/>
              <a:buChar char="●"/>
            </a:pPr>
            <a:r>
              <a:rPr lang="en-GB" sz="1400" dirty="0" err="1">
                <a:solidFill>
                  <a:schemeClr val="lt1"/>
                </a:solidFill>
                <a:latin typeface="DM Sans"/>
                <a:ea typeface="DM Sans"/>
                <a:cs typeface="DM Sans"/>
                <a:sym typeface="DM Sans"/>
              </a:rPr>
              <a:t>Sparx</a:t>
            </a:r>
            <a:r>
              <a:rPr lang="en-GB" sz="1400" dirty="0">
                <a:solidFill>
                  <a:schemeClr val="lt1"/>
                </a:solidFill>
                <a:latin typeface="DM Sans"/>
                <a:ea typeface="DM Sans"/>
                <a:cs typeface="DM Sans"/>
                <a:sym typeface="DM Sans"/>
              </a:rPr>
              <a:t> Reader adapts to each student’s reading level, so it’s important that you don’t help by answering questions for them. If you help them, </a:t>
            </a:r>
            <a:r>
              <a:rPr lang="en-GB" sz="1400" dirty="0" err="1">
                <a:solidFill>
                  <a:schemeClr val="lt1"/>
                </a:solidFill>
                <a:latin typeface="DM Sans"/>
                <a:ea typeface="DM Sans"/>
                <a:cs typeface="DM Sans"/>
                <a:sym typeface="DM Sans"/>
              </a:rPr>
              <a:t>Sparx</a:t>
            </a:r>
            <a:r>
              <a:rPr lang="en-GB" sz="1400" dirty="0">
                <a:solidFill>
                  <a:schemeClr val="lt1"/>
                </a:solidFill>
                <a:latin typeface="DM Sans"/>
                <a:ea typeface="DM Sans"/>
                <a:cs typeface="DM Sans"/>
                <a:sym typeface="DM Sans"/>
              </a:rPr>
              <a:t> Reader might think they’re a very strong reader and show them books that are too difficult. </a:t>
            </a:r>
            <a:endParaRPr sz="1400" dirty="0">
              <a:solidFill>
                <a:schemeClr val="lt1"/>
              </a:solidFill>
              <a:latin typeface="DM Sans"/>
              <a:ea typeface="DM Sans"/>
              <a:cs typeface="DM Sans"/>
              <a:sym typeface="DM Sans"/>
            </a:endParaRPr>
          </a:p>
          <a:p>
            <a:pPr marL="457200" lvl="0" indent="-317500" algn="l" rtl="0">
              <a:lnSpc>
                <a:spcPct val="95000"/>
              </a:lnSpc>
              <a:spcBef>
                <a:spcPts val="0"/>
              </a:spcBef>
              <a:spcAft>
                <a:spcPts val="0"/>
              </a:spcAft>
              <a:buClr>
                <a:schemeClr val="lt1"/>
              </a:buClr>
              <a:buSzPts val="1400"/>
              <a:buFont typeface="DM Sans"/>
              <a:buChar char="●"/>
            </a:pPr>
            <a:r>
              <a:rPr lang="en-GB" sz="1400" dirty="0">
                <a:solidFill>
                  <a:schemeClr val="lt1"/>
                </a:solidFill>
                <a:latin typeface="DM Sans"/>
                <a:ea typeface="DM Sans"/>
                <a:cs typeface="DM Sans"/>
                <a:sym typeface="DM Sans"/>
              </a:rPr>
              <a:t>You can help by providing a quiet space for your child to focus on their reading homework each week and encourage them to read carefully.</a:t>
            </a:r>
            <a:endParaRPr sz="1400" dirty="0">
              <a:solidFill>
                <a:schemeClr val="lt1"/>
              </a:solidFill>
              <a:latin typeface="DM Sans"/>
              <a:ea typeface="DM Sans"/>
              <a:cs typeface="DM Sans"/>
              <a:sym typeface="DM Sans"/>
            </a:endParaRPr>
          </a:p>
          <a:p>
            <a:pPr marL="457200" lvl="0" indent="-317500" algn="l" rtl="0">
              <a:lnSpc>
                <a:spcPct val="95000"/>
              </a:lnSpc>
              <a:spcBef>
                <a:spcPts val="0"/>
              </a:spcBef>
              <a:spcAft>
                <a:spcPts val="0"/>
              </a:spcAft>
              <a:buClr>
                <a:schemeClr val="lt1"/>
              </a:buClr>
              <a:buSzPts val="1400"/>
              <a:buFont typeface="DM Sans"/>
              <a:buChar char="●"/>
            </a:pPr>
            <a:r>
              <a:rPr lang="en-GB" sz="1400" dirty="0">
                <a:solidFill>
                  <a:schemeClr val="lt1"/>
                </a:solidFill>
                <a:latin typeface="DM Sans"/>
                <a:ea typeface="DM Sans"/>
                <a:cs typeface="DM Sans"/>
                <a:sym typeface="DM Sans"/>
              </a:rPr>
              <a:t>If your child doesn’t like a book, encourage them to keep trying! If they still don’t get on with it, they can give the book a low rating and they’ll be able to swap to another book.</a:t>
            </a:r>
            <a:endParaRPr sz="1400" dirty="0">
              <a:solidFill>
                <a:schemeClr val="lt1"/>
              </a:solidFill>
              <a:latin typeface="DM Sans"/>
              <a:ea typeface="DM Sans"/>
              <a:cs typeface="DM Sans"/>
              <a:sym typeface="DM Sans"/>
            </a:endParaRPr>
          </a:p>
          <a:p>
            <a:pPr marL="457200" lvl="0" indent="-317500" algn="l" rtl="0">
              <a:lnSpc>
                <a:spcPct val="95000"/>
              </a:lnSpc>
              <a:spcBef>
                <a:spcPts val="0"/>
              </a:spcBef>
              <a:spcAft>
                <a:spcPts val="0"/>
              </a:spcAft>
              <a:buClr>
                <a:schemeClr val="lt1"/>
              </a:buClr>
              <a:buSzPts val="1400"/>
              <a:buFont typeface="DM Sans"/>
              <a:buChar char="●"/>
            </a:pPr>
            <a:r>
              <a:rPr lang="en-GB" sz="1400" dirty="0">
                <a:solidFill>
                  <a:schemeClr val="lt1"/>
                </a:solidFill>
                <a:latin typeface="DM Sans"/>
                <a:ea typeface="DM Sans"/>
                <a:cs typeface="DM Sans"/>
                <a:sym typeface="DM Sans"/>
              </a:rPr>
              <a:t>The best way to support your child is to ask them about the book they’re reading; what aspects they’re enjoying, or what characters and events they’ve recently read about.</a:t>
            </a:r>
            <a:endParaRPr sz="1400" dirty="0">
              <a:solidFill>
                <a:schemeClr val="lt1"/>
              </a:solidFill>
              <a:latin typeface="DM Sans"/>
              <a:ea typeface="DM Sans"/>
              <a:cs typeface="DM Sans"/>
              <a:sym typeface="DM Sans"/>
            </a:endParaRPr>
          </a:p>
          <a:p>
            <a:pPr marL="0" lvl="0" indent="0" algn="l" rtl="0">
              <a:lnSpc>
                <a:spcPct val="95000"/>
              </a:lnSpc>
              <a:spcBef>
                <a:spcPts val="0"/>
              </a:spcBef>
              <a:spcAft>
                <a:spcPts val="0"/>
              </a:spcAft>
              <a:buClr>
                <a:schemeClr val="dk1"/>
              </a:buClr>
              <a:buSzPts val="1100"/>
              <a:buFont typeface="Arial"/>
              <a:buNone/>
            </a:pPr>
            <a:endParaRPr sz="1400" dirty="0">
              <a:solidFill>
                <a:schemeClr val="lt1"/>
              </a:solidFill>
              <a:latin typeface="DM Sans"/>
              <a:ea typeface="DM Sans"/>
              <a:cs typeface="DM Sans"/>
              <a:sym typeface="DM San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811</Words>
  <Application>Microsoft Office PowerPoint</Application>
  <PresentationFormat>On-screen Show (16:9)</PresentationFormat>
  <Paragraphs>47</Paragraphs>
  <Slides>11</Slides>
  <Notes>10</Notes>
  <HiddenSlides>0</HiddenSlides>
  <MMClips>1</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Simple Light</vt:lpstr>
      <vt:lpstr>What is Sparx Reader?</vt:lpstr>
      <vt:lpstr>How does Sparx Reader work? </vt:lpstr>
      <vt:lpstr>How does Sparx Reader work? </vt:lpstr>
      <vt:lpstr>What does reading look like on Sparx Reader? </vt:lpstr>
      <vt:lpstr>What do the questions look like on Sparx Reader? </vt:lpstr>
      <vt:lpstr>Why is the text removed before the questions come up on Sparx Reader? </vt:lpstr>
      <vt:lpstr>How can a teacher help my child on Sparx Reader? </vt:lpstr>
      <vt:lpstr>How can you see what your child is reading on Sparx Reader? </vt:lpstr>
      <vt:lpstr>Sparx Reader will email you when your child completes a book </vt:lpstr>
      <vt:lpstr>How can you access more information about Sparx Reader? </vt:lpstr>
      <vt:lpstr>Sparx Reader FAQs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James Hall (TRI)</dc:creator>
  <cp:lastModifiedBy>James Hall (TRI)</cp:lastModifiedBy>
  <cp:revision>2</cp:revision>
  <dcterms:modified xsi:type="dcterms:W3CDTF">2026-10-08T23:33:24Z</dcterms:modified>
</cp:coreProperties>
</file>